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8"/>
  </p:notesMasterIdLst>
  <p:sldIdLst>
    <p:sldId id="256" r:id="rId2"/>
    <p:sldId id="533" r:id="rId3"/>
    <p:sldId id="615" r:id="rId4"/>
    <p:sldId id="616" r:id="rId5"/>
    <p:sldId id="617" r:id="rId6"/>
    <p:sldId id="618" r:id="rId7"/>
    <p:sldId id="619" r:id="rId8"/>
    <p:sldId id="333" r:id="rId9"/>
    <p:sldId id="466" r:id="rId10"/>
    <p:sldId id="489" r:id="rId11"/>
    <p:sldId id="488" r:id="rId12"/>
    <p:sldId id="467" r:id="rId13"/>
    <p:sldId id="487" r:id="rId14"/>
    <p:sldId id="261" r:id="rId15"/>
    <p:sldId id="262" r:id="rId16"/>
    <p:sldId id="622" r:id="rId17"/>
    <p:sldId id="621" r:id="rId18"/>
    <p:sldId id="471" r:id="rId19"/>
    <p:sldId id="513" r:id="rId20"/>
    <p:sldId id="472" r:id="rId21"/>
    <p:sldId id="473" r:id="rId22"/>
    <p:sldId id="551" r:id="rId23"/>
    <p:sldId id="578" r:id="rId24"/>
    <p:sldId id="552" r:id="rId25"/>
    <p:sldId id="553" r:id="rId26"/>
    <p:sldId id="620" r:id="rId27"/>
    <p:sldId id="626" r:id="rId28"/>
    <p:sldId id="627" r:id="rId29"/>
    <p:sldId id="629" r:id="rId30"/>
    <p:sldId id="628" r:id="rId31"/>
    <p:sldId id="625" r:id="rId32"/>
    <p:sldId id="630" r:id="rId33"/>
    <p:sldId id="580" r:id="rId34"/>
    <p:sldId id="623" r:id="rId35"/>
    <p:sldId id="554" r:id="rId36"/>
    <p:sldId id="632" r:id="rId37"/>
    <p:sldId id="633" r:id="rId38"/>
    <p:sldId id="634" r:id="rId39"/>
    <p:sldId id="636" r:id="rId40"/>
    <p:sldId id="635" r:id="rId41"/>
    <p:sldId id="639" r:id="rId42"/>
    <p:sldId id="641" r:id="rId43"/>
    <p:sldId id="642" r:id="rId44"/>
    <p:sldId id="624" r:id="rId45"/>
    <p:sldId id="631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562" r:id="rId54"/>
    <p:sldId id="563" r:id="rId55"/>
    <p:sldId id="564" r:id="rId56"/>
    <p:sldId id="574" r:id="rId57"/>
    <p:sldId id="565" r:id="rId58"/>
    <p:sldId id="570" r:id="rId59"/>
    <p:sldId id="575" r:id="rId60"/>
    <p:sldId id="566" r:id="rId61"/>
    <p:sldId id="576" r:id="rId62"/>
    <p:sldId id="572" r:id="rId63"/>
    <p:sldId id="638" r:id="rId64"/>
    <p:sldId id="637" r:id="rId65"/>
    <p:sldId id="577" r:id="rId66"/>
    <p:sldId id="567" r:id="rId67"/>
    <p:sldId id="612" r:id="rId68"/>
    <p:sldId id="568" r:id="rId69"/>
    <p:sldId id="569" r:id="rId70"/>
    <p:sldId id="582" r:id="rId71"/>
    <p:sldId id="589" r:id="rId72"/>
    <p:sldId id="614" r:id="rId73"/>
    <p:sldId id="676" r:id="rId74"/>
    <p:sldId id="677" r:id="rId75"/>
    <p:sldId id="586" r:id="rId76"/>
    <p:sldId id="591" r:id="rId77"/>
    <p:sldId id="595" r:id="rId78"/>
    <p:sldId id="592" r:id="rId79"/>
    <p:sldId id="643" r:id="rId80"/>
    <p:sldId id="644" r:id="rId81"/>
    <p:sldId id="647" r:id="rId82"/>
    <p:sldId id="646" r:id="rId83"/>
    <p:sldId id="593" r:id="rId84"/>
    <p:sldId id="594" r:id="rId85"/>
    <p:sldId id="613" r:id="rId86"/>
    <p:sldId id="588" r:id="rId87"/>
    <p:sldId id="598" r:id="rId88"/>
    <p:sldId id="596" r:id="rId89"/>
    <p:sldId id="645" r:id="rId90"/>
    <p:sldId id="607" r:id="rId91"/>
    <p:sldId id="648" r:id="rId92"/>
    <p:sldId id="649" r:id="rId93"/>
    <p:sldId id="599" r:id="rId94"/>
    <p:sldId id="587" r:id="rId95"/>
    <p:sldId id="600" r:id="rId96"/>
    <p:sldId id="601" r:id="rId97"/>
    <p:sldId id="608" r:id="rId98"/>
    <p:sldId id="604" r:id="rId99"/>
    <p:sldId id="603" r:id="rId100"/>
    <p:sldId id="609" r:id="rId101"/>
    <p:sldId id="651" r:id="rId102"/>
    <p:sldId id="650" r:id="rId103"/>
    <p:sldId id="652" r:id="rId104"/>
    <p:sldId id="653" r:id="rId105"/>
    <p:sldId id="655" r:id="rId106"/>
    <p:sldId id="654" r:id="rId107"/>
    <p:sldId id="657" r:id="rId108"/>
    <p:sldId id="658" r:id="rId109"/>
    <p:sldId id="659" r:id="rId110"/>
    <p:sldId id="660" r:id="rId111"/>
    <p:sldId id="661" r:id="rId112"/>
    <p:sldId id="662" r:id="rId113"/>
    <p:sldId id="664" r:id="rId114"/>
    <p:sldId id="663" r:id="rId115"/>
    <p:sldId id="665" r:id="rId116"/>
    <p:sldId id="666" r:id="rId117"/>
    <p:sldId id="667" r:id="rId118"/>
    <p:sldId id="668" r:id="rId119"/>
    <p:sldId id="669" r:id="rId120"/>
    <p:sldId id="670" r:id="rId121"/>
    <p:sldId id="671" r:id="rId122"/>
    <p:sldId id="674" r:id="rId123"/>
    <p:sldId id="672" r:id="rId124"/>
    <p:sldId id="673" r:id="rId125"/>
    <p:sldId id="678" r:id="rId126"/>
    <p:sldId id="675" r:id="rId1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6DA0"/>
    <a:srgbClr val="7B93FF"/>
    <a:srgbClr val="FFFFFF"/>
    <a:srgbClr val="ED7D31"/>
    <a:srgbClr val="000000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749" autoAdjust="0"/>
    <p:restoredTop sz="93165"/>
  </p:normalViewPr>
  <p:slideViewPr>
    <p:cSldViewPr snapToGrid="0" snapToObjects="1">
      <p:cViewPr varScale="1">
        <p:scale>
          <a:sx n="28" d="100"/>
          <a:sy n="28" d="100"/>
        </p:scale>
        <p:origin x="168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paldridge/linear-ra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paldridge/linear-rat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paldridge/linear-rat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paldridge/linear-rat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paldridge/linear-rat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paldridge/linear-rat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63879137082362"/>
          <c:y val="3.42538156122544E-2"/>
          <c:w val="0.84186080342032354"/>
          <c:h val="0.807574354405685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'Sheet1 (4)'!$B$1</c:f>
              <c:strCache>
                <c:ptCount val="1"/>
                <c:pt idx="0">
                  <c:v>Individual testing</c:v>
                </c:pt>
              </c:strCache>
            </c:strRef>
          </c:tx>
          <c:spPr>
            <a:ln w="38100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(4)'!$B$2:$B$810</c:f>
              <c:numCache>
                <c:formatCode>0.000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1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9D4-2D4A-B093-5AD10265D8A3}"/>
            </c:ext>
          </c:extLst>
        </c:ser>
        <c:ser>
          <c:idx val="1"/>
          <c:order val="1"/>
          <c:tx>
            <c:strRef>
              <c:f>'Sheet1 (4)'!$C$1</c:f>
              <c:strCache>
                <c:ptCount val="1"/>
                <c:pt idx="0">
                  <c:v>Counting bound</c:v>
                </c:pt>
              </c:strCache>
            </c:strRef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(4)'!$C$2:$C$810</c:f>
              <c:numCache>
                <c:formatCode>General</c:formatCode>
                <c:ptCount val="809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0.99998845840889516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0.99989612346393542</c:v>
                </c:pt>
                <c:pt idx="30">
                  <c:v>0.99985861126708309</c:v>
                </c:pt>
                <c:pt idx="31">
                  <c:v>0.99981532715492072</c:v>
                </c:pt>
                <c:pt idx="32">
                  <c:v>0.99976627078104396</c:v>
                </c:pt>
                <c:pt idx="33">
                  <c:v>0.9997114417528099</c:v>
                </c:pt>
                <c:pt idx="34">
                  <c:v>0.99965083963132018</c:v>
                </c:pt>
                <c:pt idx="35">
                  <c:v>0.99958446393139866</c:v>
                </c:pt>
                <c:pt idx="36">
                  <c:v>0.99951231412156782</c:v>
                </c:pt>
                <c:pt idx="37">
                  <c:v>0.99943438962402409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0.99916596153158743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0.99860302023780956</c:v>
                </c:pt>
                <c:pt idx="46">
                  <c:v>0.99847308989030781</c:v>
                </c:pt>
                <c:pt idx="47">
                  <c:v>0.99833737652188193</c:v>
                </c:pt>
                <c:pt idx="48">
                  <c:v>0.99819587904281004</c:v>
                </c:pt>
                <c:pt idx="49">
                  <c:v>0.99804859631656129</c:v>
                </c:pt>
                <c:pt idx="50">
                  <c:v>0.99789552715974106</c:v>
                </c:pt>
                <c:pt idx="51">
                  <c:v>0.99773667034203462</c:v>
                </c:pt>
                <c:pt idx="52">
                  <c:v>0.99757202458614647</c:v>
                </c:pt>
                <c:pt idx="53">
                  <c:v>0.99740158856773964</c:v>
                </c:pt>
                <c:pt idx="54">
                  <c:v>0.99722536091536984</c:v>
                </c:pt>
                <c:pt idx="55">
                  <c:v>0.99704334021042096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0.99646250488487653</c:v>
                </c:pt>
                <c:pt idx="59">
                  <c:v>0.99625729683752762</c:v>
                </c:pt>
                <c:pt idx="60">
                  <c:v>0.99604628793443106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0.99514420898484213</c:v>
                </c:pt>
                <c:pt idx="65">
                  <c:v>0.99490416929988834</c:v>
                </c:pt>
                <c:pt idx="66">
                  <c:v>0.99465831782278091</c:v>
                </c:pt>
                <c:pt idx="67">
                  <c:v>0.99440665256278016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0.99334181218805351</c:v>
                </c:pt>
                <c:pt idx="72">
                  <c:v>0.99306104646005611</c:v>
                </c:pt>
                <c:pt idx="73">
                  <c:v>0.99277445398780839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0.99187969255335107</c:v>
                </c:pt>
                <c:pt idx="77">
                  <c:v>0.99156976930638074</c:v>
                </c:pt>
                <c:pt idx="78">
                  <c:v>0.99125400717036893</c:v>
                </c:pt>
                <c:pt idx="79">
                  <c:v>0.99093240356836998</c:v>
                </c:pt>
                <c:pt idx="80">
                  <c:v>0.99060495587381625</c:v>
                </c:pt>
                <c:pt idx="81">
                  <c:v>0.99027166141038769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0.98887996059261263</c:v>
                </c:pt>
                <c:pt idx="86">
                  <c:v>0.98851739038915643</c:v>
                </c:pt>
                <c:pt idx="87">
                  <c:v>0.98814895630642763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0.98700844024317136</c:v>
                </c:pt>
                <c:pt idx="91">
                  <c:v>0.98661651984880927</c:v>
                </c:pt>
                <c:pt idx="92">
                  <c:v>0.98621871992224075</c:v>
                </c:pt>
                <c:pt idx="93">
                  <c:v>0.98581503717891983</c:v>
                </c:pt>
                <c:pt idx="94">
                  <c:v>0.98540546828259878</c:v>
                </c:pt>
                <c:pt idx="95">
                  <c:v>0.98499000984515739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0.98370826262318567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0.98098526961402754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0.97954381952946279</c:v>
                </c:pt>
                <c:pt idx="108">
                  <c:v>0.97905146480945926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0.97597239496399013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0.97380036943822523</c:v>
                </c:pt>
                <c:pt idx="119">
                  <c:v>0.97324240743491375</c:v>
                </c:pt>
                <c:pt idx="120">
                  <c:v>0.97267845377022755</c:v>
                </c:pt>
                <c:pt idx="121">
                  <c:v>0.97210850363769086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0.96976864027637422</c:v>
                </c:pt>
                <c:pt idx="126">
                  <c:v>0.96916863368058159</c:v>
                </c:pt>
                <c:pt idx="127">
                  <c:v>0.96856260055821408</c:v>
                </c:pt>
                <c:pt idx="128">
                  <c:v>0.96795053569363931</c:v>
                </c:pt>
                <c:pt idx="129">
                  <c:v>0.96733243381166645</c:v>
                </c:pt>
                <c:pt idx="130">
                  <c:v>0.96670828957725563</c:v>
                </c:pt>
                <c:pt idx="131">
                  <c:v>0.96607809759522534</c:v>
                </c:pt>
                <c:pt idx="132">
                  <c:v>0.96544185240995573</c:v>
                </c:pt>
                <c:pt idx="133">
                  <c:v>0.96479954850508731</c:v>
                </c:pt>
                <c:pt idx="134">
                  <c:v>0.96415118030321467</c:v>
                </c:pt>
                <c:pt idx="135">
                  <c:v>0.96349674216557868</c:v>
                </c:pt>
                <c:pt idx="136">
                  <c:v>0.96283622839175109</c:v>
                </c:pt>
                <c:pt idx="137">
                  <c:v>0.96216963321931781</c:v>
                </c:pt>
                <c:pt idx="138">
                  <c:v>0.96149695082355513</c:v>
                </c:pt>
                <c:pt idx="139">
                  <c:v>0.9608181753171039</c:v>
                </c:pt>
                <c:pt idx="140">
                  <c:v>0.96013330074963754</c:v>
                </c:pt>
                <c:pt idx="141">
                  <c:v>0.95944232110752758</c:v>
                </c:pt>
                <c:pt idx="142">
                  <c:v>0.95874523031350145</c:v>
                </c:pt>
                <c:pt idx="143">
                  <c:v>0.95804202222629953</c:v>
                </c:pt>
                <c:pt idx="144">
                  <c:v>0.95733269064032434</c:v>
                </c:pt>
                <c:pt idx="145">
                  <c:v>0.95661722928528681</c:v>
                </c:pt>
                <c:pt idx="146">
                  <c:v>0.95589563182584736</c:v>
                </c:pt>
                <c:pt idx="147">
                  <c:v>0.9551678918612525</c:v>
                </c:pt>
                <c:pt idx="148">
                  <c:v>0.95443400292496494</c:v>
                </c:pt>
                <c:pt idx="149">
                  <c:v>0.95369395848429184</c:v>
                </c:pt>
                <c:pt idx="150">
                  <c:v>0.95294775194000481</c:v>
                </c:pt>
                <c:pt idx="151">
                  <c:v>0.95219537662595755</c:v>
                </c:pt>
                <c:pt idx="152">
                  <c:v>0.95143682580869615</c:v>
                </c:pt>
                <c:pt idx="153">
                  <c:v>0.95067209268706576</c:v>
                </c:pt>
                <c:pt idx="154">
                  <c:v>0.94990117039181243</c:v>
                </c:pt>
                <c:pt idx="155">
                  <c:v>0.94912405198517724</c:v>
                </c:pt>
                <c:pt idx="156">
                  <c:v>0.94834073046048784</c:v>
                </c:pt>
                <c:pt idx="157">
                  <c:v>0.94755119874174332</c:v>
                </c:pt>
                <c:pt idx="158">
                  <c:v>0.94675544968319292</c:v>
                </c:pt>
                <c:pt idx="159">
                  <c:v>0.94595347606891156</c:v>
                </c:pt>
                <c:pt idx="160">
                  <c:v>0.9451452706123662</c:v>
                </c:pt>
                <c:pt idx="161">
                  <c:v>0.94433082595597995</c:v>
                </c:pt>
                <c:pt idx="162">
                  <c:v>0.94351013467068878</c:v>
                </c:pt>
                <c:pt idx="163">
                  <c:v>0.9426831892554921</c:v>
                </c:pt>
                <c:pt idx="164">
                  <c:v>0.94184998213699855</c:v>
                </c:pt>
                <c:pt idx="165">
                  <c:v>0.9410105056689646</c:v>
                </c:pt>
                <c:pt idx="166">
                  <c:v>0.94016475213182826</c:v>
                </c:pt>
                <c:pt idx="167">
                  <c:v>0.93931271373223613</c:v>
                </c:pt>
                <c:pt idx="168">
                  <c:v>0.93845438260256353</c:v>
                </c:pt>
                <c:pt idx="169">
                  <c:v>0.9375897508004305</c:v>
                </c:pt>
                <c:pt idx="170">
                  <c:v>0.93671881030820803</c:v>
                </c:pt>
                <c:pt idx="171">
                  <c:v>0.93584155303252148</c:v>
                </c:pt>
                <c:pt idx="172">
                  <c:v>0.93495797080374521</c:v>
                </c:pt>
                <c:pt idx="173">
                  <c:v>0.93406805537549098</c:v>
                </c:pt>
                <c:pt idx="174">
                  <c:v>0.93317179842408959</c:v>
                </c:pt>
                <c:pt idx="175">
                  <c:v>0.93226919154806698</c:v>
                </c:pt>
                <c:pt idx="176">
                  <c:v>0.93136022626761106</c:v>
                </c:pt>
                <c:pt idx="177">
                  <c:v>0.93044489402403419</c:v>
                </c:pt>
                <c:pt idx="178">
                  <c:v>0.92952318617922636</c:v>
                </c:pt>
                <c:pt idx="179">
                  <c:v>0.92859509401510232</c:v>
                </c:pt>
                <c:pt idx="180">
                  <c:v>0.92766060873304179</c:v>
                </c:pt>
                <c:pt idx="181">
                  <c:v>0.92671972145332104</c:v>
                </c:pt>
                <c:pt idx="182">
                  <c:v>0.92577242321453812</c:v>
                </c:pt>
                <c:pt idx="183">
                  <c:v>0.92481870497302987</c:v>
                </c:pt>
                <c:pt idx="184">
                  <c:v>0.92385855760228219</c:v>
                </c:pt>
                <c:pt idx="185">
                  <c:v>0.92289197189233041</c:v>
                </c:pt>
                <c:pt idx="186">
                  <c:v>0.92191893854915485</c:v>
                </c:pt>
                <c:pt idx="187">
                  <c:v>0.92093944819406548</c:v>
                </c:pt>
                <c:pt idx="188">
                  <c:v>0.9199534913630798</c:v>
                </c:pt>
                <c:pt idx="189">
                  <c:v>0.91896105850629284</c:v>
                </c:pt>
                <c:pt idx="190">
                  <c:v>0.91796213998723841</c:v>
                </c:pt>
                <c:pt idx="191">
                  <c:v>0.91695672608224099</c:v>
                </c:pt>
                <c:pt idx="192">
                  <c:v>0.91594480697976044</c:v>
                </c:pt>
                <c:pt idx="193">
                  <c:v>0.91492637277972744</c:v>
                </c:pt>
                <c:pt idx="194">
                  <c:v>0.91390141349286935</c:v>
                </c:pt>
                <c:pt idx="195">
                  <c:v>0.91286991904002845</c:v>
                </c:pt>
                <c:pt idx="196">
                  <c:v>0.91183187925147058</c:v>
                </c:pt>
                <c:pt idx="197">
                  <c:v>0.91078728386618302</c:v>
                </c:pt>
                <c:pt idx="198">
                  <c:v>0.90973612253116598</c:v>
                </c:pt>
                <c:pt idx="199">
                  <c:v>0.90867838480071195</c:v>
                </c:pt>
                <c:pt idx="200">
                  <c:v>0.90761406013567636</c:v>
                </c:pt>
                <c:pt idx="201">
                  <c:v>0.90654313790273899</c:v>
                </c:pt>
                <c:pt idx="202">
                  <c:v>0.90546560737365478</c:v>
                </c:pt>
                <c:pt idx="203">
                  <c:v>0.90438145772449374</c:v>
                </c:pt>
                <c:pt idx="204">
                  <c:v>0.90329067803487306</c:v>
                </c:pt>
                <c:pt idx="205">
                  <c:v>0.90219325728717625</c:v>
                </c:pt>
                <c:pt idx="206">
                  <c:v>0.90108918436576313</c:v>
                </c:pt>
                <c:pt idx="207">
                  <c:v>0.89997844805616811</c:v>
                </c:pt>
                <c:pt idx="208">
                  <c:v>0.89886103704428999</c:v>
                </c:pt>
                <c:pt idx="209">
                  <c:v>0.8977369399155668</c:v>
                </c:pt>
                <c:pt idx="210">
                  <c:v>0.8966061451541425</c:v>
                </c:pt>
                <c:pt idx="211">
                  <c:v>0.89546864114202207</c:v>
                </c:pt>
                <c:pt idx="212">
                  <c:v>0.8943244161582129</c:v>
                </c:pt>
                <c:pt idx="213">
                  <c:v>0.89317345837785667</c:v>
                </c:pt>
                <c:pt idx="214">
                  <c:v>0.8920157558713484</c:v>
                </c:pt>
                <c:pt idx="215">
                  <c:v>0.89085129660344387</c:v>
                </c:pt>
                <c:pt idx="216">
                  <c:v>0.8896800684323527</c:v>
                </c:pt>
                <c:pt idx="217">
                  <c:v>0.8885020591088223</c:v>
                </c:pt>
                <c:pt idx="218">
                  <c:v>0.88731725627520652</c:v>
                </c:pt>
                <c:pt idx="219">
                  <c:v>0.88612564746452194</c:v>
                </c:pt>
                <c:pt idx="220">
                  <c:v>0.88492722009949176</c:v>
                </c:pt>
                <c:pt idx="221">
                  <c:v>0.88372196149157589</c:v>
                </c:pt>
                <c:pt idx="222">
                  <c:v>0.88250985883998645</c:v>
                </c:pt>
                <c:pt idx="223">
                  <c:v>0.88129089923069237</c:v>
                </c:pt>
                <c:pt idx="224">
                  <c:v>0.88006506963540676</c:v>
                </c:pt>
                <c:pt idx="225">
                  <c:v>0.87883235691056094</c:v>
                </c:pt>
                <c:pt idx="226">
                  <c:v>0.87759274779626717</c:v>
                </c:pt>
                <c:pt idx="227">
                  <c:v>0.87634622891526059</c:v>
                </c:pt>
                <c:pt idx="228">
                  <c:v>0.87509278677183189</c:v>
                </c:pt>
                <c:pt idx="229">
                  <c:v>0.87383240775074245</c:v>
                </c:pt>
                <c:pt idx="230">
                  <c:v>0.87256507811612327</c:v>
                </c:pt>
                <c:pt idx="231">
                  <c:v>0.87129078401035964</c:v>
                </c:pt>
                <c:pt idx="232">
                  <c:v>0.87000951145295935</c:v>
                </c:pt>
                <c:pt idx="233">
                  <c:v>0.86872124633940428</c:v>
                </c:pt>
                <c:pt idx="234">
                  <c:v>0.86742597443998637</c:v>
                </c:pt>
                <c:pt idx="235">
                  <c:v>0.86612368139862572</c:v>
                </c:pt>
                <c:pt idx="236">
                  <c:v>0.86481435273167229</c:v>
                </c:pt>
                <c:pt idx="237">
                  <c:v>0.86349797382669025</c:v>
                </c:pt>
                <c:pt idx="238">
                  <c:v>0.86217452994122468</c:v>
                </c:pt>
                <c:pt idx="239">
                  <c:v>0.86084400620154955</c:v>
                </c:pt>
                <c:pt idx="240">
                  <c:v>0.8595063876013983</c:v>
                </c:pt>
                <c:pt idx="241">
                  <c:v>0.85816165900067609</c:v>
                </c:pt>
                <c:pt idx="242">
                  <c:v>0.8568098051241515</c:v>
                </c:pt>
                <c:pt idx="243">
                  <c:v>0.85545081056013039</c:v>
                </c:pt>
                <c:pt idx="244">
                  <c:v>0.85408465975911052</c:v>
                </c:pt>
                <c:pt idx="245">
                  <c:v>0.8527113370324142</c:v>
                </c:pt>
                <c:pt idx="246">
                  <c:v>0.85133082655080339</c:v>
                </c:pt>
                <c:pt idx="247">
                  <c:v>0.84994311234307141</c:v>
                </c:pt>
                <c:pt idx="248">
                  <c:v>0.8485481782946156</c:v>
                </c:pt>
                <c:pt idx="249">
                  <c:v>0.84714600814598739</c:v>
                </c:pt>
                <c:pt idx="250">
                  <c:v>0.84573658549142205</c:v>
                </c:pt>
                <c:pt idx="251">
                  <c:v>0.84431989377734351</c:v>
                </c:pt>
                <c:pt idx="252">
                  <c:v>0.84289591630085048</c:v>
                </c:pt>
                <c:pt idx="253">
                  <c:v>0.84146463620817535</c:v>
                </c:pt>
                <c:pt idx="254">
                  <c:v>0.84002603649312313</c:v>
                </c:pt>
                <c:pt idx="255">
                  <c:v>0.83858009999548466</c:v>
                </c:pt>
                <c:pt idx="256">
                  <c:v>0.83712680939942574</c:v>
                </c:pt>
                <c:pt idx="257">
                  <c:v>0.83566614723185217</c:v>
                </c:pt>
                <c:pt idx="258">
                  <c:v>0.83419809586074867</c:v>
                </c:pt>
                <c:pt idx="259">
                  <c:v>0.83272263749349351</c:v>
                </c:pt>
                <c:pt idx="260">
                  <c:v>0.83123975417514484</c:v>
                </c:pt>
                <c:pt idx="261">
                  <c:v>0.82974942778670258</c:v>
                </c:pt>
                <c:pt idx="262">
                  <c:v>0.8282516400433414</c:v>
                </c:pt>
                <c:pt idx="263">
                  <c:v>0.82674637249261762</c:v>
                </c:pt>
                <c:pt idx="264">
                  <c:v>0.82523360651264643</c:v>
                </c:pt>
                <c:pt idx="265">
                  <c:v>0.82371332331025116</c:v>
                </c:pt>
                <c:pt idx="266">
                  <c:v>0.82218550391908307</c:v>
                </c:pt>
                <c:pt idx="267">
                  <c:v>0.82065012919771152</c:v>
                </c:pt>
                <c:pt idx="268">
                  <c:v>0.81910717982768255</c:v>
                </c:pt>
                <c:pt idx="269">
                  <c:v>0.81755663631154918</c:v>
                </c:pt>
                <c:pt idx="270">
                  <c:v>0.81599847897086608</c:v>
                </c:pt>
                <c:pt idx="271">
                  <c:v>0.81443268794415546</c:v>
                </c:pt>
                <c:pt idx="272">
                  <c:v>0.81285924318483838</c:v>
                </c:pt>
                <c:pt idx="273">
                  <c:v>0.8112781244591325</c:v>
                </c:pt>
                <c:pt idx="274">
                  <c:v>0.80968931134391642</c:v>
                </c:pt>
                <c:pt idx="275">
                  <c:v>0.80809278322455824</c:v>
                </c:pt>
                <c:pt idx="276">
                  <c:v>0.80648851929270937</c:v>
                </c:pt>
                <c:pt idx="277">
                  <c:v>0.80487649854406085</c:v>
                </c:pt>
                <c:pt idx="278">
                  <c:v>0.80325669977606373</c:v>
                </c:pt>
                <c:pt idx="279">
                  <c:v>0.80162910158561163</c:v>
                </c:pt>
                <c:pt idx="280">
                  <c:v>0.79999368236668311</c:v>
                </c:pt>
                <c:pt idx="281">
                  <c:v>0.79835042030794745</c:v>
                </c:pt>
                <c:pt idx="282">
                  <c:v>0.79669929339032697</c:v>
                </c:pt>
                <c:pt idx="283">
                  <c:v>0.79504027938452193</c:v>
                </c:pt>
                <c:pt idx="284">
                  <c:v>0.79337335584848967</c:v>
                </c:pt>
                <c:pt idx="285">
                  <c:v>0.79169850012488474</c:v>
                </c:pt>
                <c:pt idx="286">
                  <c:v>0.79001568933845256</c:v>
                </c:pt>
                <c:pt idx="287">
                  <c:v>0.7883249003933801</c:v>
                </c:pt>
                <c:pt idx="288">
                  <c:v>0.7866261099706009</c:v>
                </c:pt>
                <c:pt idx="289">
                  <c:v>0.78491929452505294</c:v>
                </c:pt>
                <c:pt idx="290">
                  <c:v>0.78320443028288955</c:v>
                </c:pt>
                <c:pt idx="291">
                  <c:v>0.78148149323864202</c:v>
                </c:pt>
                <c:pt idx="292">
                  <c:v>0.77975045915233276</c:v>
                </c:pt>
                <c:pt idx="293">
                  <c:v>0.77801130354653736</c:v>
                </c:pt>
                <c:pt idx="294">
                  <c:v>0.77626400170339505</c:v>
                </c:pt>
                <c:pt idx="295">
                  <c:v>0.7745085286615675</c:v>
                </c:pt>
                <c:pt idx="296">
                  <c:v>0.77274485921314195</c:v>
                </c:pt>
                <c:pt idx="297">
                  <c:v>0.77097296790048064</c:v>
                </c:pt>
                <c:pt idx="298">
                  <c:v>0.76919282901301345</c:v>
                </c:pt>
                <c:pt idx="299">
                  <c:v>0.76740441658397218</c:v>
                </c:pt>
                <c:pt idx="300">
                  <c:v>0.76560770438706793</c:v>
                </c:pt>
                <c:pt idx="301">
                  <c:v>0.76380266593310586</c:v>
                </c:pt>
                <c:pt idx="302">
                  <c:v>0.76198927446653997</c:v>
                </c:pt>
                <c:pt idx="303">
                  <c:v>0.76016750296196522</c:v>
                </c:pt>
                <c:pt idx="304">
                  <c:v>0.75833732412054378</c:v>
                </c:pt>
                <c:pt idx="305">
                  <c:v>0.75649871036636729</c:v>
                </c:pt>
                <c:pt idx="306">
                  <c:v>0.7546516338427498</c:v>
                </c:pt>
                <c:pt idx="307">
                  <c:v>0.7527960664084542</c:v>
                </c:pt>
                <c:pt idx="308">
                  <c:v>0.75093197963384606</c:v>
                </c:pt>
                <c:pt idx="309">
                  <c:v>0.74905934479697645</c:v>
                </c:pt>
                <c:pt idx="310">
                  <c:v>0.74717813287959123</c:v>
                </c:pt>
                <c:pt idx="311">
                  <c:v>0.74528831456306388</c:v>
                </c:pt>
                <c:pt idx="312">
                  <c:v>0.74338986022425169</c:v>
                </c:pt>
                <c:pt idx="313">
                  <c:v>0.74148273993127334</c:v>
                </c:pt>
                <c:pt idx="314">
                  <c:v>0.73956692343920372</c:v>
                </c:pt>
                <c:pt idx="315">
                  <c:v>0.73764238018568851</c:v>
                </c:pt>
                <c:pt idx="316">
                  <c:v>0.73570907928647133</c:v>
                </c:pt>
                <c:pt idx="317">
                  <c:v>0.73376698953083508</c:v>
                </c:pt>
                <c:pt idx="318">
                  <c:v>0.73181607937695459</c:v>
                </c:pt>
                <c:pt idx="319">
                  <c:v>0.72985631694715691</c:v>
                </c:pt>
                <c:pt idx="320">
                  <c:v>0.72788767002308974</c:v>
                </c:pt>
                <c:pt idx="321">
                  <c:v>0.72591010604079209</c:v>
                </c:pt>
                <c:pt idx="322">
                  <c:v>0.72392359208566848</c:v>
                </c:pt>
                <c:pt idx="323">
                  <c:v>0.72192809488736187</c:v>
                </c:pt>
                <c:pt idx="324">
                  <c:v>0.71992358081452368</c:v>
                </c:pt>
                <c:pt idx="325">
                  <c:v>0.71791001586947778</c:v>
                </c:pt>
                <c:pt idx="326">
                  <c:v>0.71588736568277689</c:v>
                </c:pt>
                <c:pt idx="327">
                  <c:v>0.7138555955076471</c:v>
                </c:pt>
                <c:pt idx="328">
                  <c:v>0.7118146702143191</c:v>
                </c:pt>
                <c:pt idx="329">
                  <c:v>0.70976455428424212</c:v>
                </c:pt>
                <c:pt idx="330">
                  <c:v>0.70770521180417822</c:v>
                </c:pt>
                <c:pt idx="331">
                  <c:v>0.70563660646017445</c:v>
                </c:pt>
                <c:pt idx="332">
                  <c:v>0.70355870153140665</c:v>
                </c:pt>
                <c:pt idx="333">
                  <c:v>0.70147145988389692</c:v>
                </c:pt>
                <c:pt idx="334">
                  <c:v>0.69937484396409544</c:v>
                </c:pt>
                <c:pt idx="335">
                  <c:v>0.69726881579232758</c:v>
                </c:pt>
                <c:pt idx="336">
                  <c:v>0.69515333695610082</c:v>
                </c:pt>
                <c:pt idx="337">
                  <c:v>0.69302836860326755</c:v>
                </c:pt>
                <c:pt idx="338">
                  <c:v>0.69089387143504022</c:v>
                </c:pt>
                <c:pt idx="339">
                  <c:v>0.68874980569885569</c:v>
                </c:pt>
                <c:pt idx="340">
                  <c:v>0.68659613118108331</c:v>
                </c:pt>
                <c:pt idx="341">
                  <c:v>0.68443280719957311</c:v>
                </c:pt>
                <c:pt idx="342">
                  <c:v>0.68225979259604019</c:v>
                </c:pt>
                <c:pt idx="343">
                  <c:v>0.68007704572827921</c:v>
                </c:pt>
                <c:pt idx="344">
                  <c:v>0.67788452446220671</c:v>
                </c:pt>
                <c:pt idx="345">
                  <c:v>0.67568218616372433</c:v>
                </c:pt>
                <c:pt idx="346">
                  <c:v>0.67346998769039801</c:v>
                </c:pt>
                <c:pt idx="347">
                  <c:v>0.67124788538295022</c:v>
                </c:pt>
                <c:pt idx="348">
                  <c:v>0.66901583505655693</c:v>
                </c:pt>
                <c:pt idx="349">
                  <c:v>0.66677379199194586</c:v>
                </c:pt>
                <c:pt idx="350">
                  <c:v>0.66452171092628887</c:v>
                </c:pt>
                <c:pt idx="351">
                  <c:v>0.66225954604388426</c:v>
                </c:pt>
                <c:pt idx="352">
                  <c:v>0.65998725096662081</c:v>
                </c:pt>
                <c:pt idx="353">
                  <c:v>0.65770477874421884</c:v>
                </c:pt>
                <c:pt idx="354">
                  <c:v>0.65541208184424093</c:v>
                </c:pt>
                <c:pt idx="355">
                  <c:v>0.65310911214186596</c:v>
                </c:pt>
                <c:pt idx="356">
                  <c:v>0.65079582090941857</c:v>
                </c:pt>
                <c:pt idx="357">
                  <c:v>0.64847215880564746</c:v>
                </c:pt>
                <c:pt idx="358">
                  <c:v>0.64613807586474559</c:v>
                </c:pt>
                <c:pt idx="359">
                  <c:v>0.64379352148510272</c:v>
                </c:pt>
                <c:pt idx="360">
                  <c:v>0.64143844441778297</c:v>
                </c:pt>
                <c:pt idx="361">
                  <c:v>0.63907279275472051</c:v>
                </c:pt>
                <c:pt idx="362">
                  <c:v>0.6366965139166213</c:v>
                </c:pt>
                <c:pt idx="363">
                  <c:v>0.63430955464056527</c:v>
                </c:pt>
                <c:pt idx="364">
                  <c:v>0.63191186096729757</c:v>
                </c:pt>
                <c:pt idx="365">
                  <c:v>0.62950337822819857</c:v>
                </c:pt>
                <c:pt idx="366">
                  <c:v>0.62708405103192555</c:v>
                </c:pt>
                <c:pt idx="367">
                  <c:v>0.62465382325071128</c:v>
                </c:pt>
                <c:pt idx="368">
                  <c:v>0.62221263800631255</c:v>
                </c:pt>
                <c:pt idx="369">
                  <c:v>0.61976043765559408</c:v>
                </c:pt>
                <c:pt idx="370">
                  <c:v>0.61729716377573829</c:v>
                </c:pt>
                <c:pt idx="371">
                  <c:v>0.61482275714906853</c:v>
                </c:pt>
                <c:pt idx="372">
                  <c:v>0.61233715774746966</c:v>
                </c:pt>
                <c:pt idx="373">
                  <c:v>0.60984030471639961</c:v>
                </c:pt>
                <c:pt idx="374">
                  <c:v>0.60733213635846994</c:v>
                </c:pt>
                <c:pt idx="375">
                  <c:v>0.6048125901165875</c:v>
                </c:pt>
                <c:pt idx="376">
                  <c:v>0.60228160255663921</c:v>
                </c:pt>
                <c:pt idx="377">
                  <c:v>0.59973910934970498</c:v>
                </c:pt>
                <c:pt idx="378">
                  <c:v>0.59718504525378324</c:v>
                </c:pt>
                <c:pt idx="379">
                  <c:v>0.59461934409501149</c:v>
                </c:pt>
                <c:pt idx="380">
                  <c:v>0.59204193874836419</c:v>
                </c:pt>
                <c:pt idx="381">
                  <c:v>0.58945276111781131</c:v>
                </c:pt>
                <c:pt idx="382">
                  <c:v>0.58685174211591618</c:v>
                </c:pt>
                <c:pt idx="383">
                  <c:v>0.58423881164285507</c:v>
                </c:pt>
                <c:pt idx="384">
                  <c:v>0.58161389856483603</c:v>
                </c:pt>
                <c:pt idx="385">
                  <c:v>0.57897693069189637</c:v>
                </c:pt>
                <c:pt idx="386">
                  <c:v>0.57632783475505589</c:v>
                </c:pt>
                <c:pt idx="387">
                  <c:v>0.57366653638280329</c:v>
                </c:pt>
                <c:pt idx="388">
                  <c:v>0.57099296007688882</c:v>
                </c:pt>
                <c:pt idx="389">
                  <c:v>0.56830702918740084</c:v>
                </c:pt>
                <c:pt idx="390">
                  <c:v>0.56560866588709702</c:v>
                </c:pt>
                <c:pt idx="391">
                  <c:v>0.5628977911449623</c:v>
                </c:pt>
                <c:pt idx="392">
                  <c:v>0.56017432469896644</c:v>
                </c:pt>
                <c:pt idx="393">
                  <c:v>0.55743818502798825</c:v>
                </c:pt>
                <c:pt idx="394">
                  <c:v>0.55468928932287531</c:v>
                </c:pt>
                <c:pt idx="395">
                  <c:v>0.55192755345660638</c:v>
                </c:pt>
                <c:pt idx="396">
                  <c:v>0.54915289195351991</c:v>
                </c:pt>
                <c:pt idx="397">
                  <c:v>0.54636521795757365</c:v>
                </c:pt>
                <c:pt idx="398">
                  <c:v>0.5435644431995954</c:v>
                </c:pt>
                <c:pt idx="399">
                  <c:v>0.54075047796348574</c:v>
                </c:pt>
                <c:pt idx="400">
                  <c:v>0.53792323105132878</c:v>
                </c:pt>
                <c:pt idx="401">
                  <c:v>0.53508260974736943</c:v>
                </c:pt>
                <c:pt idx="402">
                  <c:v>0.53222851978080798</c:v>
                </c:pt>
                <c:pt idx="403">
                  <c:v>0.52936086528736337</c:v>
                </c:pt>
                <c:pt idx="404">
                  <c:v>0.52647954876955638</c:v>
                </c:pt>
                <c:pt idx="405">
                  <c:v>0.52358447105565564</c:v>
                </c:pt>
                <c:pt idx="406">
                  <c:v>0.5206755312572322</c:v>
                </c:pt>
                <c:pt idx="407">
                  <c:v>0.51775262672526223</c:v>
                </c:pt>
                <c:pt idx="408">
                  <c:v>0.51481565300471444</c:v>
                </c:pt>
                <c:pt idx="409">
                  <c:v>0.51186450378755932</c:v>
                </c:pt>
                <c:pt idx="410">
                  <c:v>0.50889907086412622</c:v>
                </c:pt>
                <c:pt idx="411">
                  <c:v>0.50591924407274025</c:v>
                </c:pt>
                <c:pt idx="412">
                  <c:v>0.50292491124755878</c:v>
                </c:pt>
                <c:pt idx="413">
                  <c:v>0.49991595816452694</c:v>
                </c:pt>
                <c:pt idx="414">
                  <c:v>0.49689226848536855</c:v>
                </c:pt>
                <c:pt idx="415">
                  <c:v>0.49385372369951952</c:v>
                </c:pt>
                <c:pt idx="416">
                  <c:v>0.49080020306391126</c:v>
                </c:pt>
                <c:pt idx="417">
                  <c:v>0.48773158354050072</c:v>
                </c:pt>
                <c:pt idx="418">
                  <c:v>0.48464773973144426</c:v>
                </c:pt>
                <c:pt idx="419">
                  <c:v>0.48154854381179912</c:v>
                </c:pt>
                <c:pt idx="420">
                  <c:v>0.47843386545963706</c:v>
                </c:pt>
                <c:pt idx="421">
                  <c:v>0.4753035717834434</c:v>
                </c:pt>
                <c:pt idx="422">
                  <c:v>0.4721575272466666</c:v>
                </c:pt>
                <c:pt idx="423">
                  <c:v>0.46899559358928017</c:v>
                </c:pt>
                <c:pt idx="424">
                  <c:v>0.46581762974620622</c:v>
                </c:pt>
                <c:pt idx="425">
                  <c:v>0.46262349176244189</c:v>
                </c:pt>
                <c:pt idx="426">
                  <c:v>0.45941303270471956</c:v>
                </c:pt>
                <c:pt idx="427">
                  <c:v>0.45618610256952524</c:v>
                </c:pt>
                <c:pt idx="428">
                  <c:v>0.45294254818728208</c:v>
                </c:pt>
                <c:pt idx="429">
                  <c:v>0.44968221312249895</c:v>
                </c:pt>
                <c:pt idx="430">
                  <c:v>0.44640493756966915</c:v>
                </c:pt>
                <c:pt idx="431">
                  <c:v>0.44311055824468992</c:v>
                </c:pt>
                <c:pt idx="432">
                  <c:v>0.43979890827156121</c:v>
                </c:pt>
                <c:pt idx="433">
                  <c:v>0.43646981706410182</c:v>
                </c:pt>
                <c:pt idx="434">
                  <c:v>0.43312311020240818</c:v>
                </c:pt>
                <c:pt idx="435">
                  <c:v>0.42975860930375925</c:v>
                </c:pt>
                <c:pt idx="436">
                  <c:v>0.42637613188765178</c:v>
                </c:pt>
                <c:pt idx="437">
                  <c:v>0.42297549123462969</c:v>
                </c:pt>
                <c:pt idx="438">
                  <c:v>0.41955649623854574</c:v>
                </c:pt>
                <c:pt idx="439">
                  <c:v>0.41611895125186926</c:v>
                </c:pt>
                <c:pt idx="440">
                  <c:v>0.41266265592362616</c:v>
                </c:pt>
                <c:pt idx="441">
                  <c:v>0.40918740502952716</c:v>
                </c:pt>
                <c:pt idx="442">
                  <c:v>0.40569298829380845</c:v>
                </c:pt>
                <c:pt idx="443">
                  <c:v>0.40217919020227155</c:v>
                </c:pt>
                <c:pt idx="444">
                  <c:v>0.39864578980597448</c:v>
                </c:pt>
                <c:pt idx="445">
                  <c:v>0.39509256051498071</c:v>
                </c:pt>
                <c:pt idx="446">
                  <c:v>0.39151926988152869</c:v>
                </c:pt>
                <c:pt idx="447">
                  <c:v>0.38792567937193606</c:v>
                </c:pt>
                <c:pt idx="448">
                  <c:v>0.38431154412649571</c:v>
                </c:pt>
                <c:pt idx="449">
                  <c:v>0.3806766127065645</c:v>
                </c:pt>
                <c:pt idx="450">
                  <c:v>0.37702062682797743</c:v>
                </c:pt>
                <c:pt idx="451">
                  <c:v>0.37334332107985224</c:v>
                </c:pt>
                <c:pt idx="452">
                  <c:v>0.3696444226277687</c:v>
                </c:pt>
                <c:pt idx="453">
                  <c:v>0.36592365090022178</c:v>
                </c:pt>
                <c:pt idx="454">
                  <c:v>0.36218071725715506</c:v>
                </c:pt>
                <c:pt idx="455">
                  <c:v>0.35841532463927334</c:v>
                </c:pt>
                <c:pt idx="456">
                  <c:v>0.35462716719672399</c:v>
                </c:pt>
                <c:pt idx="457">
                  <c:v>0.35081592989560345</c:v>
                </c:pt>
                <c:pt idx="458">
                  <c:v>0.34698128810061191</c:v>
                </c:pt>
                <c:pt idx="459">
                  <c:v>0.34312290713201893</c:v>
                </c:pt>
                <c:pt idx="460">
                  <c:v>0.33924044179493273</c:v>
                </c:pt>
                <c:pt idx="461">
                  <c:v>0.33533353587867604</c:v>
                </c:pt>
                <c:pt idx="462">
                  <c:v>0.33140182162385518</c:v>
                </c:pt>
                <c:pt idx="463">
                  <c:v>0.32744491915447466</c:v>
                </c:pt>
                <c:pt idx="464">
                  <c:v>0.32346243587218376</c:v>
                </c:pt>
                <c:pt idx="465">
                  <c:v>0.31945396580944452</c:v>
                </c:pt>
                <c:pt idx="466">
                  <c:v>0.31541908893807913</c:v>
                </c:pt>
                <c:pt idx="467">
                  <c:v>0.31135737042928147</c:v>
                </c:pt>
                <c:pt idx="468">
                  <c:v>0.30726835986075807</c:v>
                </c:pt>
                <c:pt idx="469">
                  <c:v>0.30315159036619027</c:v>
                </c:pt>
                <c:pt idx="470">
                  <c:v>0.29900657772167527</c:v>
                </c:pt>
                <c:pt idx="471">
                  <c:v>0.29483281936319894</c:v>
                </c:pt>
                <c:pt idx="472">
                  <c:v>0.29062979332850625</c:v>
                </c:pt>
                <c:pt idx="473">
                  <c:v>0.28639695711595448</c:v>
                </c:pt>
                <c:pt idx="474">
                  <c:v>0.28213374645204431</c:v>
                </c:pt>
                <c:pt idx="475">
                  <c:v>0.27783957395830761</c:v>
                </c:pt>
                <c:pt idx="476">
                  <c:v>0.27351382770706167</c:v>
                </c:pt>
                <c:pt idx="477">
                  <c:v>0.26915586965420468</c:v>
                </c:pt>
                <c:pt idx="478">
                  <c:v>0.26476503393567891</c:v>
                </c:pt>
                <c:pt idx="479">
                  <c:v>0.26034062501244853</c:v>
                </c:pt>
                <c:pt idx="480">
                  <c:v>0.2558819156467686</c:v>
                </c:pt>
                <c:pt idx="481">
                  <c:v>0.25138814469011661</c:v>
                </c:pt>
                <c:pt idx="482">
                  <c:v>0.2468585146603563</c:v>
                </c:pt>
                <c:pt idx="483">
                  <c:v>0.2422921890824129</c:v>
                </c:pt>
                <c:pt idx="484">
                  <c:v>0.23768828956288332</c:v>
                </c:pt>
                <c:pt idx="485">
                  <c:v>0.23304589256444858</c:v>
                </c:pt>
                <c:pt idx="486">
                  <c:v>0.22836402584056262</c:v>
                </c:pt>
                <c:pt idx="487">
                  <c:v>0.22364166448447886</c:v>
                </c:pt>
                <c:pt idx="488">
                  <c:v>0.21887772653900897</c:v>
                </c:pt>
                <c:pt idx="489">
                  <c:v>0.21407106810421661</c:v>
                </c:pt>
                <c:pt idx="490">
                  <c:v>0.20922047786915063</c:v>
                </c:pt>
                <c:pt idx="491">
                  <c:v>0.20432467098027754</c:v>
                </c:pt>
                <c:pt idx="492">
                  <c:v>0.19938228214287829</c:v>
                </c:pt>
                <c:pt idx="493">
                  <c:v>0.19439185783157409</c:v>
                </c:pt>
                <c:pt idx="494">
                  <c:v>0.18935184746134967</c:v>
                </c:pt>
                <c:pt idx="495">
                  <c:v>0.18426059333965294</c:v>
                </c:pt>
                <c:pt idx="496">
                  <c:v>0.17911631918164969</c:v>
                </c:pt>
                <c:pt idx="497">
                  <c:v>0.1739171169222152</c:v>
                </c:pt>
                <c:pt idx="498">
                  <c:v>0.168660931496668</c:v>
                </c:pt>
                <c:pt idx="499">
                  <c:v>0.16334554318340003</c:v>
                </c:pt>
                <c:pt idx="500">
                  <c:v>0.15796854699966109</c:v>
                </c:pt>
                <c:pt idx="501">
                  <c:v>0.15252732850877959</c:v>
                </c:pt>
                <c:pt idx="502">
                  <c:v>0.14701903522171328</c:v>
                </c:pt>
                <c:pt idx="503">
                  <c:v>0.14144054254181826</c:v>
                </c:pt>
                <c:pt idx="504">
                  <c:v>0.13578841288558333</c:v>
                </c:pt>
                <c:pt idx="505">
                  <c:v>0.13005884617909438</c:v>
                </c:pt>
                <c:pt idx="506">
                  <c:v>0.12424761932803802</c:v>
                </c:pt>
                <c:pt idx="507">
                  <c:v>0.11835001140827246</c:v>
                </c:pt>
                <c:pt idx="508">
                  <c:v>0.11236071009937414</c:v>
                </c:pt>
                <c:pt idx="509">
                  <c:v>0.10627369308465717</c:v>
                </c:pt>
                <c:pt idx="510">
                  <c:v>0.10008207543778566</c:v>
                </c:pt>
                <c:pt idx="511">
                  <c:v>9.3777909847768876E-2</c:v>
                </c:pt>
                <c:pt idx="512">
                  <c:v>8.7351919916313372E-2</c:v>
                </c:pt>
                <c:pt idx="513">
                  <c:v>8.0793135895908308E-2</c:v>
                </c:pt>
                <c:pt idx="514">
                  <c:v>7.408838368729373E-2</c:v>
                </c:pt>
                <c:pt idx="515">
                  <c:v>6.7916059166761439E-2</c:v>
                </c:pt>
                <c:pt idx="516">
                  <c:v>6.2236837264439487E-2</c:v>
                </c:pt>
                <c:pt idx="517">
                  <c:v>5.7013912029689626E-2</c:v>
                </c:pt>
                <c:pt idx="518">
                  <c:v>5.2212890208505204E-2</c:v>
                </c:pt>
                <c:pt idx="519">
                  <c:v>4.7801680113840693E-2</c:v>
                </c:pt>
                <c:pt idx="520">
                  <c:v>4.3750377949818044E-2</c:v>
                </c:pt>
                <c:pt idx="521">
                  <c:v>4.0031153335240856E-2</c:v>
                </c:pt>
                <c:pt idx="522">
                  <c:v>3.6618135423846482E-2</c:v>
                </c:pt>
                <c:pt idx="523">
                  <c:v>3.3487300727683897E-2</c:v>
                </c:pt>
                <c:pt idx="524">
                  <c:v>3.0616363507030609E-2</c:v>
                </c:pt>
                <c:pt idx="525">
                  <c:v>2.7984669387914295E-2</c:v>
                </c:pt>
                <c:pt idx="526">
                  <c:v>2.5573092700250166E-2</c:v>
                </c:pt>
                <c:pt idx="527">
                  <c:v>2.3363937890532708E-2</c:v>
                </c:pt>
                <c:pt idx="528">
                  <c:v>2.1340845248434114E-2</c:v>
                </c:pt>
                <c:pt idx="529">
                  <c:v>1.9488701092718361E-2</c:v>
                </c:pt>
                <c:pt idx="530">
                  <c:v>1.7793552485373308E-2</c:v>
                </c:pt>
                <c:pt idx="531">
                  <c:v>1.6242526481027395E-2</c:v>
                </c:pt>
                <c:pt idx="532">
                  <c:v>1.4823753869223849E-2</c:v>
                </c:pt>
                <c:pt idx="533">
                  <c:v>1.3526297328007766E-2</c:v>
                </c:pt>
                <c:pt idx="534">
                  <c:v>1.2340083876833973E-2</c:v>
                </c:pt>
                <c:pt idx="535">
                  <c:v>1.1255841493620314E-2</c:v>
                </c:pt>
                <c:pt idx="536">
                  <c:v>1.0265039743621463E-2</c:v>
                </c:pt>
                <c:pt idx="537">
                  <c:v>9.3598342556592481E-3</c:v>
                </c:pt>
                <c:pt idx="538">
                  <c:v>8.5330148732466454E-3</c:v>
                </c:pt>
                <c:pt idx="539">
                  <c:v>7.7779573035256077E-3</c:v>
                </c:pt>
                <c:pt idx="540">
                  <c:v>7.0885780851059933E-3</c:v>
                </c:pt>
                <c:pt idx="541">
                  <c:v>6.4592926962787926E-3</c:v>
                </c:pt>
                <c:pt idx="542">
                  <c:v>5.8849766272641999E-3</c:v>
                </c:pt>
                <c:pt idx="543">
                  <c:v>5.3609292437492633E-3</c:v>
                </c:pt>
                <c:pt idx="544">
                  <c:v>4.882840273660748E-3</c:v>
                </c:pt>
                <c:pt idx="545">
                  <c:v>4.4467587546387207E-3</c:v>
                </c:pt>
                <c:pt idx="546">
                  <c:v>4.0490642858119685E-3</c:v>
                </c:pt>
                <c:pt idx="547">
                  <c:v>3.6864404340288186E-3</c:v>
                </c:pt>
                <c:pt idx="548">
                  <c:v>3.3558501515354136E-3</c:v>
                </c:pt>
                <c:pt idx="549">
                  <c:v>3.05451306906819E-3</c:v>
                </c:pt>
                <c:pt idx="550">
                  <c:v>2.7798845353639722E-3</c:v>
                </c:pt>
                <c:pt idx="551">
                  <c:v>2.5296362810848798E-3</c:v>
                </c:pt>
                <c:pt idx="552">
                  <c:v>2.301638592047915E-3</c:v>
                </c:pt>
                <c:pt idx="553">
                  <c:v>2.093943883401902E-3</c:v>
                </c:pt>
                <c:pt idx="554">
                  <c:v>1.9047715729372996E-3</c:v>
                </c:pt>
                <c:pt idx="555">
                  <c:v>1.7324941580561704E-3</c:v>
                </c:pt>
                <c:pt idx="556">
                  <c:v>1.5756244070066908E-3</c:v>
                </c:pt>
                <c:pt idx="557">
                  <c:v>1.4328035808213483E-3</c:v>
                </c:pt>
                <c:pt idx="558">
                  <c:v>1.3027906079543278E-3</c:v>
                </c:pt>
                <c:pt idx="559">
                  <c:v>1.1844521388957128E-3</c:v>
                </c:pt>
                <c:pt idx="560">
                  <c:v>1.0767534130548889E-3</c:v>
                </c:pt>
                <c:pt idx="561">
                  <c:v>9.787498749367744E-4</c:v>
                </c:pt>
                <c:pt idx="562">
                  <c:v>8.8957948110658029E-4</c:v>
                </c:pt>
                <c:pt idx="563">
                  <c:v>8.08455643636886E-4</c:v>
                </c:pt>
                <c:pt idx="564">
                  <c:v>7.3466075968863648E-4</c:v>
                </c:pt>
                <c:pt idx="565">
                  <c:v>6.6754028057314598E-4</c:v>
                </c:pt>
                <c:pt idx="566">
                  <c:v>6.0649727711235097E-4</c:v>
                </c:pt>
                <c:pt idx="567">
                  <c:v>5.5098746135511412E-4</c:v>
                </c:pt>
                <c:pt idx="568">
                  <c:v>5.0051462772992465E-4</c:v>
                </c:pt>
                <c:pt idx="569">
                  <c:v>4.5462647953535947E-4</c:v>
                </c:pt>
                <c:pt idx="570">
                  <c:v>4.1291080929084582E-4</c:v>
                </c:pt>
                <c:pt idx="571">
                  <c:v>3.749920039166077E-4</c:v>
                </c:pt>
                <c:pt idx="572">
                  <c:v>2.348051746965079E-4</c:v>
                </c:pt>
                <c:pt idx="573">
                  <c:v>1.4676906777523629E-4</c:v>
                </c:pt>
                <c:pt idx="574">
                  <c:v>9.1593011077311501E-5</c:v>
                </c:pt>
                <c:pt idx="575">
                  <c:v>5.7074746243455873E-5</c:v>
                </c:pt>
                <c:pt idx="576">
                  <c:v>3.5516210550127582E-5</c:v>
                </c:pt>
                <c:pt idx="577">
                  <c:v>2.2072543668926754E-5</c:v>
                </c:pt>
                <c:pt idx="578">
                  <c:v>1.3701216481165062E-5</c:v>
                </c:pt>
                <c:pt idx="579">
                  <c:v>8.4953440119149467E-6</c:v>
                </c:pt>
                <c:pt idx="580">
                  <c:v>5.2619748651745849E-6</c:v>
                </c:pt>
                <c:pt idx="581">
                  <c:v>3.2560459881444803E-6</c:v>
                </c:pt>
                <c:pt idx="582">
                  <c:v>2.0129442322464148E-6</c:v>
                </c:pt>
                <c:pt idx="583">
                  <c:v>1.243356522164737E-6</c:v>
                </c:pt>
                <c:pt idx="584">
                  <c:v>7.6736790273902638E-7</c:v>
                </c:pt>
                <c:pt idx="585">
                  <c:v>4.7323313527469379E-7</c:v>
                </c:pt>
                <c:pt idx="586">
                  <c:v>2.916273173022919E-7</c:v>
                </c:pt>
                <c:pt idx="587">
                  <c:v>1.7958885196801304E-7</c:v>
                </c:pt>
                <c:pt idx="588">
                  <c:v>1.105207881346764E-7</c:v>
                </c:pt>
                <c:pt idx="589">
                  <c:v>6.7972959070719991E-8</c:v>
                </c:pt>
                <c:pt idx="590">
                  <c:v>4.1780067155794564E-8</c:v>
                </c:pt>
                <c:pt idx="591">
                  <c:v>2.5665815321283346E-8</c:v>
                </c:pt>
                <c:pt idx="592">
                  <c:v>1.5758154273446562E-8</c:v>
                </c:pt>
                <c:pt idx="593">
                  <c:v>9.6700915419711518E-9</c:v>
                </c:pt>
                <c:pt idx="594">
                  <c:v>5.9311742670668094E-9</c:v>
                </c:pt>
                <c:pt idx="595">
                  <c:v>3.6361762358423958E-9</c:v>
                </c:pt>
                <c:pt idx="596">
                  <c:v>2.2281886635764595E-9</c:v>
                </c:pt>
                <c:pt idx="597">
                  <c:v>1.3648029898291475E-9</c:v>
                </c:pt>
                <c:pt idx="598">
                  <c:v>8.3561576501008138E-10</c:v>
                </c:pt>
                <c:pt idx="599">
                  <c:v>5.1140975197760295E-10</c:v>
                </c:pt>
                <c:pt idx="600">
                  <c:v>3.1287007822429693E-10</c:v>
                </c:pt>
                <c:pt idx="601">
                  <c:v>1.9133659597091753E-10</c:v>
                </c:pt>
                <c:pt idx="602">
                  <c:v>1.1697063574952732E-10</c:v>
                </c:pt>
                <c:pt idx="603">
                  <c:v>7.1483671638990549E-11</c:v>
                </c:pt>
                <c:pt idx="604">
                  <c:v>4.3670874587310361E-11</c:v>
                </c:pt>
                <c:pt idx="605">
                  <c:v>2.6670934121588709E-11</c:v>
                </c:pt>
                <c:pt idx="606">
                  <c:v>1.6283625315033694E-11</c:v>
                </c:pt>
                <c:pt idx="607">
                  <c:v>9.9388140942684838E-12</c:v>
                </c:pt>
                <c:pt idx="608">
                  <c:v>6.0645358682401201E-12</c:v>
                </c:pt>
                <c:pt idx="609">
                  <c:v>3.6993994925684041E-12</c:v>
                </c:pt>
                <c:pt idx="610">
                  <c:v>2.2560336648096249E-12</c:v>
                </c:pt>
                <c:pt idx="611">
                  <c:v>1.3754758010059477E-12</c:v>
                </c:pt>
                <c:pt idx="612">
                  <c:v>8.3836680761063392E-13</c:v>
                </c:pt>
                <c:pt idx="613">
                  <c:v>5.1088810132964222E-13</c:v>
                </c:pt>
                <c:pt idx="614">
                  <c:v>3.1131773938581876E-13</c:v>
                </c:pt>
                <c:pt idx="615">
                  <c:v>1.8965516393130373E-13</c:v>
                </c:pt>
                <c:pt idx="616">
                  <c:v>1.154925899796468E-13</c:v>
                </c:pt>
                <c:pt idx="617">
                  <c:v>7.0219146165192376E-14</c:v>
                </c:pt>
                <c:pt idx="618">
                  <c:v>4.2711270417588525E-14</c:v>
                </c:pt>
                <c:pt idx="619">
                  <c:v>2.5961818175621713E-14</c:v>
                </c:pt>
                <c:pt idx="620">
                  <c:v>1.5893447814551524E-14</c:v>
                </c:pt>
                <c:pt idx="621">
                  <c:v>9.7002554222074904E-15</c:v>
                </c:pt>
                <c:pt idx="622">
                  <c:v>5.8674104693494039E-15</c:v>
                </c:pt>
                <c:pt idx="623">
                  <c:v>3.6320897003237748E-15</c:v>
                </c:pt>
                <c:pt idx="624">
                  <c:v>2.111695958262518E-15</c:v>
                </c:pt>
                <c:pt idx="625">
                  <c:v>1.2841445348671309E-15</c:v>
                </c:pt>
                <c:pt idx="626">
                  <c:v>7.8076289686605102E-16</c:v>
                </c:pt>
                <c:pt idx="627">
                  <c:v>4.7462344368709394E-16</c:v>
                </c:pt>
                <c:pt idx="628">
                  <c:v>2.884734895527344E-16</c:v>
                </c:pt>
                <c:pt idx="629">
                  <c:v>1.7530374773592747E-16</c:v>
                </c:pt>
                <c:pt idx="630">
                  <c:v>1.0651404104412856E-16</c:v>
                </c:pt>
                <c:pt idx="631">
                  <c:v>6.4707500068020384E-17</c:v>
                </c:pt>
                <c:pt idx="632">
                  <c:v>3.9303945305738177E-17</c:v>
                </c:pt>
                <c:pt idx="633">
                  <c:v>2.3870034342398477E-17</c:v>
                </c:pt>
                <c:pt idx="634">
                  <c:v>1.449462090081243E-17</c:v>
                </c:pt>
                <c:pt idx="635">
                  <c:v>8.8003327177114624E-18</c:v>
                </c:pt>
                <c:pt idx="636">
                  <c:v>5.3423357369612805E-18</c:v>
                </c:pt>
                <c:pt idx="637">
                  <c:v>3.2426831059774101E-18</c:v>
                </c:pt>
                <c:pt idx="638">
                  <c:v>1.967978861866831E-18</c:v>
                </c:pt>
                <c:pt idx="639">
                  <c:v>1.1942087160883299E-18</c:v>
                </c:pt>
                <c:pt idx="640">
                  <c:v>7.2457806903393661E-19</c:v>
                </c:pt>
                <c:pt idx="641">
                  <c:v>4.395785450489251E-19</c:v>
                </c:pt>
                <c:pt idx="642">
                  <c:v>2.6664614920649295E-19</c:v>
                </c:pt>
                <c:pt idx="643">
                  <c:v>1.617271028301785E-19</c:v>
                </c:pt>
                <c:pt idx="644">
                  <c:v>9.8079909681876769E-20</c:v>
                </c:pt>
                <c:pt idx="645">
                  <c:v>5.9474134599387832E-20</c:v>
                </c:pt>
                <c:pt idx="646">
                  <c:v>3.6060194033789772E-20</c:v>
                </c:pt>
                <c:pt idx="647">
                  <c:v>2.186154438476811E-20</c:v>
                </c:pt>
                <c:pt idx="648">
                  <c:v>1.3252183409557412E-20</c:v>
                </c:pt>
                <c:pt idx="649">
                  <c:v>8.0324641129523754E-21</c:v>
                </c:pt>
                <c:pt idx="650">
                  <c:v>4.8681709081021826E-21</c:v>
                </c:pt>
                <c:pt idx="651">
                  <c:v>2.9501180090597637E-21</c:v>
                </c:pt>
                <c:pt idx="652">
                  <c:v>1.7876000839549304E-21</c:v>
                </c:pt>
                <c:pt idx="653">
                  <c:v>1.0830776174844015E-21</c:v>
                </c:pt>
                <c:pt idx="654">
                  <c:v>6.5615711075750712E-22</c:v>
                </c:pt>
                <c:pt idx="655">
                  <c:v>3.9748059061462396E-22</c:v>
                </c:pt>
                <c:pt idx="656">
                  <c:v>2.407601488648461E-22</c:v>
                </c:pt>
                <c:pt idx="657">
                  <c:v>1.4581916601655072E-22</c:v>
                </c:pt>
                <c:pt idx="658">
                  <c:v>8.8309345628516274E-23</c:v>
                </c:pt>
                <c:pt idx="659">
                  <c:v>5.3476314988261274E-23</c:v>
                </c:pt>
                <c:pt idx="660">
                  <c:v>3.2380213559647666E-23</c:v>
                </c:pt>
                <c:pt idx="661">
                  <c:v>1.9604782875803142E-23</c:v>
                </c:pt>
                <c:pt idx="662">
                  <c:v>1.1868862569490611E-23</c:v>
                </c:pt>
                <c:pt idx="663">
                  <c:v>7.1849132480996019E-24</c:v>
                </c:pt>
                <c:pt idx="664">
                  <c:v>4.3491053727029013E-24</c:v>
                </c:pt>
                <c:pt idx="665">
                  <c:v>2.632357677927626E-24</c:v>
                </c:pt>
                <c:pt idx="666">
                  <c:v>1.5931512793401062E-24</c:v>
                </c:pt>
                <c:pt idx="667">
                  <c:v>9.6413277115418202E-25</c:v>
                </c:pt>
                <c:pt idx="668">
                  <c:v>5.8342486482258037E-25</c:v>
                </c:pt>
                <c:pt idx="669">
                  <c:v>3.5302204017159087E-25</c:v>
                </c:pt>
                <c:pt idx="670">
                  <c:v>2.1359349686978009E-25</c:v>
                </c:pt>
                <c:pt idx="671">
                  <c:v>1.292242617819634E-25</c:v>
                </c:pt>
                <c:pt idx="672">
                  <c:v>7.817545526523526E-26</c:v>
                </c:pt>
                <c:pt idx="673">
                  <c:v>4.728981207677548E-26</c:v>
                </c:pt>
                <c:pt idx="674">
                  <c:v>2.8604610596645886E-26</c:v>
                </c:pt>
                <c:pt idx="675">
                  <c:v>1.7301200368335887E-26</c:v>
                </c:pt>
                <c:pt idx="676">
                  <c:v>1.0463780627210546E-26</c:v>
                </c:pt>
                <c:pt idx="677">
                  <c:v>6.3281046200517369E-27</c:v>
                </c:pt>
                <c:pt idx="678">
                  <c:v>3.8267645182662879E-27</c:v>
                </c:pt>
                <c:pt idx="679">
                  <c:v>2.3139997587009195E-27</c:v>
                </c:pt>
                <c:pt idx="680">
                  <c:v>1.39916448386524E-27</c:v>
                </c:pt>
                <c:pt idx="681">
                  <c:v>8.4595746750595717E-28</c:v>
                </c:pt>
                <c:pt idx="682">
                  <c:v>5.1144974681566195E-28</c:v>
                </c:pt>
                <c:pt idx="683">
                  <c:v>3.0919500787664983E-28</c:v>
                </c:pt>
                <c:pt idx="684">
                  <c:v>1.8691210059834148E-28</c:v>
                </c:pt>
                <c:pt idx="685">
                  <c:v>1.1298431788241585E-28</c:v>
                </c:pt>
                <c:pt idx="686">
                  <c:v>6.8292825243496096E-29</c:v>
                </c:pt>
                <c:pt idx="687">
                  <c:v>4.1277035854525599E-29</c:v>
                </c:pt>
                <c:pt idx="688">
                  <c:v>2.494702593777213E-29</c:v>
                </c:pt>
                <c:pt idx="689">
                  <c:v>1.5076698217697338E-29</c:v>
                </c:pt>
                <c:pt idx="690">
                  <c:v>9.1111085236388394E-30</c:v>
                </c:pt>
                <c:pt idx="691">
                  <c:v>5.5057188699955651E-30</c:v>
                </c:pt>
                <c:pt idx="692">
                  <c:v>3.3268635754846964E-30</c:v>
                </c:pt>
                <c:pt idx="693">
                  <c:v>2.0101774973832319E-30</c:v>
                </c:pt>
                <c:pt idx="694">
                  <c:v>1.2145421096853876E-30</c:v>
                </c:pt>
                <c:pt idx="695">
                  <c:v>7.3378663256450178E-31</c:v>
                </c:pt>
                <c:pt idx="696">
                  <c:v>4.4330879959066245E-31</c:v>
                </c:pt>
                <c:pt idx="697">
                  <c:v>2.6780737178557436E-31</c:v>
                </c:pt>
                <c:pt idx="698">
                  <c:v>1.6177767829005074E-31</c:v>
                </c:pt>
                <c:pt idx="699">
                  <c:v>9.7722560105254128E-32</c:v>
                </c:pt>
                <c:pt idx="700">
                  <c:v>5.9027107941886681E-32</c:v>
                </c:pt>
                <c:pt idx="701">
                  <c:v>3.5652407892372534E-32</c:v>
                </c:pt>
                <c:pt idx="702">
                  <c:v>2.1533130611767839E-32</c:v>
                </c:pt>
                <c:pt idx="703">
                  <c:v>1.3004889892867293E-32</c:v>
                </c:pt>
                <c:pt idx="704">
                  <c:v>7.8539408512043275E-33</c:v>
                </c:pt>
                <c:pt idx="705">
                  <c:v>4.7429686600129691E-33</c:v>
                </c:pt>
                <c:pt idx="706">
                  <c:v>2.8641436855820049E-33</c:v>
                </c:pt>
                <c:pt idx="707">
                  <c:v>1.7295037050937365E-33</c:v>
                </c:pt>
                <c:pt idx="708">
                  <c:v>1.0443127193029623E-33</c:v>
                </c:pt>
                <c:pt idx="709">
                  <c:v>6.3055392932980948E-34</c:v>
                </c:pt>
                <c:pt idx="710">
                  <c:v>3.8071213624670507E-34</c:v>
                </c:pt>
                <c:pt idx="711">
                  <c:v>2.2985514893731463E-34</c:v>
                </c:pt>
                <c:pt idx="712">
                  <c:v>1.3876980967596372E-34</c:v>
                </c:pt>
                <c:pt idx="713">
                  <c:v>8.377591799372322E-35</c:v>
                </c:pt>
                <c:pt idx="714">
                  <c:v>5.0573970109120914E-35</c:v>
                </c:pt>
                <c:pt idx="715">
                  <c:v>3.0529433653204736E-35</c:v>
                </c:pt>
                <c:pt idx="716">
                  <c:v>1.8428691144562155E-35</c:v>
                </c:pt>
                <c:pt idx="717">
                  <c:v>1.1123833258320883E-35</c:v>
                </c:pt>
                <c:pt idx="718">
                  <c:v>6.7142710979426821E-36</c:v>
                </c:pt>
                <c:pt idx="719">
                  <c:v>4.0525453445357011E-36</c:v>
                </c:pt>
                <c:pt idx="720">
                  <c:v>2.4459168181834762E-36</c:v>
                </c:pt>
                <c:pt idx="721">
                  <c:v>1.4761838577873187E-36</c:v>
                </c:pt>
                <c:pt idx="722">
                  <c:v>8.9089057479873104E-37</c:v>
                </c:pt>
                <c:pt idx="723">
                  <c:v>5.3764250095504253E-37</c:v>
                </c:pt>
                <c:pt idx="724">
                  <c:v>3.2445039421850787E-37</c:v>
                </c:pt>
                <c:pt idx="725">
                  <c:v>1.9578917271839411E-37</c:v>
                </c:pt>
                <c:pt idx="726">
                  <c:v>1.1814486534341012E-37</c:v>
                </c:pt>
                <c:pt idx="727">
                  <c:v>7.1289736233470249E-38</c:v>
                </c:pt>
                <c:pt idx="728">
                  <c:v>4.3015531956536661E-38</c:v>
                </c:pt>
                <c:pt idx="729">
                  <c:v>2.5954333303794703E-38</c:v>
                </c:pt>
                <c:pt idx="730">
                  <c:v>1.5659608460200446E-38</c:v>
                </c:pt>
                <c:pt idx="731">
                  <c:v>9.447970162874442E-39</c:v>
                </c:pt>
                <c:pt idx="732">
                  <c:v>5.7001051497771696E-39</c:v>
                </c:pt>
                <c:pt idx="733">
                  <c:v>3.438856921097805E-39</c:v>
                </c:pt>
                <c:pt idx="734">
                  <c:v>2.0745904513975846E-39</c:v>
                </c:pt>
                <c:pt idx="735">
                  <c:v>1.2515200500818917E-39</c:v>
                </c:pt>
                <c:pt idx="736">
                  <c:v>7.5497149759513955E-40</c:v>
                </c:pt>
                <c:pt idx="737">
                  <c:v>4.5541857908468636E-40</c:v>
                </c:pt>
                <c:pt idx="738">
                  <c:v>2.7471255576737353E-40</c:v>
                </c:pt>
                <c:pt idx="739">
                  <c:v>1.6570437845036111E-40</c:v>
                </c:pt>
                <c:pt idx="740">
                  <c:v>9.994873406417885E-41</c:v>
                </c:pt>
                <c:pt idx="741">
                  <c:v>6.0284904634884627E-41</c:v>
                </c:pt>
                <c:pt idx="742">
                  <c:v>3.6360341298757167E-41</c:v>
                </c:pt>
                <c:pt idx="743">
                  <c:v>2.192984388995013E-41</c:v>
                </c:pt>
                <c:pt idx="744">
                  <c:v>1.3226089800387583E-41</c:v>
                </c:pt>
                <c:pt idx="745">
                  <c:v>7.97656396008305E-42</c:v>
                </c:pt>
                <c:pt idx="746">
                  <c:v>4.8104844239601291E-42</c:v>
                </c:pt>
                <c:pt idx="747">
                  <c:v>2.9010182831222575E-42</c:v>
                </c:pt>
                <c:pt idx="748">
                  <c:v>1.7494475471210626E-42</c:v>
                </c:pt>
                <c:pt idx="749">
                  <c:v>1.0549704746212625E-42</c:v>
                </c:pt>
                <c:pt idx="750">
                  <c:v>6.3616345258193244E-43</c:v>
                </c:pt>
                <c:pt idx="751">
                  <c:v>3.8360677223466446E-43</c:v>
                </c:pt>
                <c:pt idx="752">
                  <c:v>2.3130928375210162E-43</c:v>
                </c:pt>
                <c:pt idx="753">
                  <c:v>1.3947270249804275E-43</c:v>
                </c:pt>
                <c:pt idx="754">
                  <c:v>8.4095900846894727E-44</c:v>
                </c:pt>
                <c:pt idx="755">
                  <c:v>5.0704908116978271E-44</c:v>
                </c:pt>
                <c:pt idx="756">
                  <c:v>3.057136543549183E-44</c:v>
                </c:pt>
                <c:pt idx="757">
                  <c:v>1.8431871600478016E-44</c:v>
                </c:pt>
                <c:pt idx="758">
                  <c:v>1.1112554363796561E-44</c:v>
                </c:pt>
                <c:pt idx="759">
                  <c:v>6.6995914603837862E-45</c:v>
                </c:pt>
                <c:pt idx="760">
                  <c:v>4.0389901814937825E-45</c:v>
                </c:pt>
                <c:pt idx="761">
                  <c:v>2.4349352920543758E-45</c:v>
                </c:pt>
                <c:pt idx="762">
                  <c:v>1.467885885127489E-45</c:v>
                </c:pt>
                <c:pt idx="763">
                  <c:v>8.8488635701341174E-46</c:v>
                </c:pt>
                <c:pt idx="764">
                  <c:v>5.3342470977019801E-46</c:v>
                </c:pt>
                <c:pt idx="765">
                  <c:v>3.215505631994093E-46</c:v>
                </c:pt>
                <c:pt idx="766">
                  <c:v>1.9382778032201999E-46</c:v>
                </c:pt>
                <c:pt idx="767">
                  <c:v>1.1683513363463658E-46</c:v>
                </c:pt>
                <c:pt idx="768">
                  <c:v>7.0424159445636709E-47</c:v>
                </c:pt>
                <c:pt idx="769">
                  <c:v>4.2448343226294892E-47</c:v>
                </c:pt>
                <c:pt idx="770">
                  <c:v>2.5585314471124651E-47</c:v>
                </c:pt>
                <c:pt idx="771">
                  <c:v>1.5420973803883416E-47</c:v>
                </c:pt>
                <c:pt idx="772">
                  <c:v>9.2944553550552256E-48</c:v>
                </c:pt>
                <c:pt idx="773">
                  <c:v>5.6017958566682422E-48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9D4-2D4A-B093-5AD10265D8A3}"/>
            </c:ext>
          </c:extLst>
        </c:ser>
        <c:ser>
          <c:idx val="2"/>
          <c:order val="2"/>
          <c:tx>
            <c:strRef>
              <c:f>'Sheet1 (4)'!$F$1</c:f>
              <c:strCache>
                <c:ptCount val="1"/>
                <c:pt idx="0">
                  <c:v>Combinatorial adaptive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(4)'!$F$2:$F$810</c:f>
              <c:numCache>
                <c:formatCode>0.000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0.99949999999999983</c:v>
                </c:pt>
                <c:pt idx="191">
                  <c:v>0.99799999999999978</c:v>
                </c:pt>
                <c:pt idx="192">
                  <c:v>0.99649999999999972</c:v>
                </c:pt>
                <c:pt idx="193">
                  <c:v>0.99499999999999977</c:v>
                </c:pt>
                <c:pt idx="194">
                  <c:v>0.99349999999999983</c:v>
                </c:pt>
                <c:pt idx="195">
                  <c:v>0.99199999999999977</c:v>
                </c:pt>
                <c:pt idx="196">
                  <c:v>0.9904999999999996</c:v>
                </c:pt>
                <c:pt idx="197">
                  <c:v>0.98899999999999977</c:v>
                </c:pt>
                <c:pt idx="198">
                  <c:v>0.98749999999999982</c:v>
                </c:pt>
                <c:pt idx="199">
                  <c:v>0.98599999999999977</c:v>
                </c:pt>
                <c:pt idx="200">
                  <c:v>0.98449999999999971</c:v>
                </c:pt>
                <c:pt idx="201">
                  <c:v>0.98299999999999976</c:v>
                </c:pt>
                <c:pt idx="202">
                  <c:v>0.98149999999999982</c:v>
                </c:pt>
                <c:pt idx="203">
                  <c:v>0.97999999999999976</c:v>
                </c:pt>
                <c:pt idx="204">
                  <c:v>0.9784999999999997</c:v>
                </c:pt>
                <c:pt idx="205">
                  <c:v>0.97699999999999976</c:v>
                </c:pt>
                <c:pt idx="206">
                  <c:v>0.97549999999999981</c:v>
                </c:pt>
                <c:pt idx="207">
                  <c:v>0.97399999999999975</c:v>
                </c:pt>
                <c:pt idx="208">
                  <c:v>0.9724999999999997</c:v>
                </c:pt>
                <c:pt idx="209">
                  <c:v>0.97099999999999975</c:v>
                </c:pt>
                <c:pt idx="210">
                  <c:v>0.96949999999999992</c:v>
                </c:pt>
                <c:pt idx="211">
                  <c:v>0.96799999999999975</c:v>
                </c:pt>
                <c:pt idx="212">
                  <c:v>0.96649999999999969</c:v>
                </c:pt>
                <c:pt idx="213">
                  <c:v>0.96499999999999975</c:v>
                </c:pt>
                <c:pt idx="214">
                  <c:v>0.9634999999999998</c:v>
                </c:pt>
                <c:pt idx="215">
                  <c:v>0.96199999999999974</c:v>
                </c:pt>
                <c:pt idx="216">
                  <c:v>0.96049999999999969</c:v>
                </c:pt>
                <c:pt idx="217">
                  <c:v>0.95899999999999974</c:v>
                </c:pt>
                <c:pt idx="218">
                  <c:v>0.9574999999999998</c:v>
                </c:pt>
                <c:pt idx="219">
                  <c:v>0.95599999999999974</c:v>
                </c:pt>
                <c:pt idx="220">
                  <c:v>0.95449999999999968</c:v>
                </c:pt>
                <c:pt idx="221">
                  <c:v>0.95299999999999974</c:v>
                </c:pt>
                <c:pt idx="222">
                  <c:v>0.95149999999999979</c:v>
                </c:pt>
                <c:pt idx="223">
                  <c:v>0.94999999999999973</c:v>
                </c:pt>
                <c:pt idx="224">
                  <c:v>0.94849999999999968</c:v>
                </c:pt>
                <c:pt idx="225">
                  <c:v>0.94699999999999973</c:v>
                </c:pt>
                <c:pt idx="226">
                  <c:v>0.94549999999999979</c:v>
                </c:pt>
                <c:pt idx="227">
                  <c:v>0.94399999999999973</c:v>
                </c:pt>
                <c:pt idx="228">
                  <c:v>0.94249999999999967</c:v>
                </c:pt>
                <c:pt idx="229">
                  <c:v>0.94099999999999973</c:v>
                </c:pt>
                <c:pt idx="230">
                  <c:v>0.93949999999999978</c:v>
                </c:pt>
                <c:pt idx="231">
                  <c:v>0.93799999999999972</c:v>
                </c:pt>
                <c:pt idx="232">
                  <c:v>0.93649999999999967</c:v>
                </c:pt>
                <c:pt idx="233">
                  <c:v>0.93499999999999972</c:v>
                </c:pt>
                <c:pt idx="234">
                  <c:v>0.93349999999999977</c:v>
                </c:pt>
                <c:pt idx="235">
                  <c:v>0.93199999999999972</c:v>
                </c:pt>
                <c:pt idx="236">
                  <c:v>0.93049999999999966</c:v>
                </c:pt>
                <c:pt idx="237">
                  <c:v>0.92899999999999971</c:v>
                </c:pt>
                <c:pt idx="238">
                  <c:v>0.92749999999999977</c:v>
                </c:pt>
                <c:pt idx="239">
                  <c:v>0.92599999999999971</c:v>
                </c:pt>
                <c:pt idx="240">
                  <c:v>0.92449999999999966</c:v>
                </c:pt>
                <c:pt idx="241">
                  <c:v>0.92299999999999971</c:v>
                </c:pt>
                <c:pt idx="242">
                  <c:v>0.92149999999999976</c:v>
                </c:pt>
                <c:pt idx="243">
                  <c:v>0.91999999999999971</c:v>
                </c:pt>
                <c:pt idx="244">
                  <c:v>0.91849999999999965</c:v>
                </c:pt>
                <c:pt idx="245">
                  <c:v>0.9169999999999997</c:v>
                </c:pt>
                <c:pt idx="246">
                  <c:v>0.91549999999999976</c:v>
                </c:pt>
                <c:pt idx="247">
                  <c:v>0.9139999999999997</c:v>
                </c:pt>
                <c:pt idx="248">
                  <c:v>0.91249999999999964</c:v>
                </c:pt>
                <c:pt idx="249">
                  <c:v>0.9109999999999997</c:v>
                </c:pt>
                <c:pt idx="250">
                  <c:v>0.90949999999999975</c:v>
                </c:pt>
                <c:pt idx="251">
                  <c:v>0.9079999999999997</c:v>
                </c:pt>
                <c:pt idx="252">
                  <c:v>0.90649999999999964</c:v>
                </c:pt>
                <c:pt idx="253">
                  <c:v>0.90499999999999969</c:v>
                </c:pt>
                <c:pt idx="254">
                  <c:v>0.90349999999999975</c:v>
                </c:pt>
                <c:pt idx="255">
                  <c:v>0.90199999999999969</c:v>
                </c:pt>
                <c:pt idx="256">
                  <c:v>0.90049999999999963</c:v>
                </c:pt>
                <c:pt idx="257">
                  <c:v>0.89899999999999969</c:v>
                </c:pt>
                <c:pt idx="258">
                  <c:v>0.89749999999999974</c:v>
                </c:pt>
                <c:pt idx="259">
                  <c:v>0.89599999999999969</c:v>
                </c:pt>
                <c:pt idx="260">
                  <c:v>0.89449999999999963</c:v>
                </c:pt>
                <c:pt idx="261">
                  <c:v>0.89299999999999968</c:v>
                </c:pt>
                <c:pt idx="262">
                  <c:v>0.89149999999999974</c:v>
                </c:pt>
                <c:pt idx="263">
                  <c:v>0.88999999999999968</c:v>
                </c:pt>
                <c:pt idx="264">
                  <c:v>0.88849999999999962</c:v>
                </c:pt>
                <c:pt idx="265">
                  <c:v>0.88699999999999968</c:v>
                </c:pt>
                <c:pt idx="266">
                  <c:v>0.88549999999999973</c:v>
                </c:pt>
                <c:pt idx="267">
                  <c:v>0.88399999999999967</c:v>
                </c:pt>
                <c:pt idx="268">
                  <c:v>0.88249999999999962</c:v>
                </c:pt>
                <c:pt idx="269">
                  <c:v>0.88099999999999967</c:v>
                </c:pt>
                <c:pt idx="270">
                  <c:v>0.87949999999999973</c:v>
                </c:pt>
                <c:pt idx="271">
                  <c:v>0.87799999999999967</c:v>
                </c:pt>
                <c:pt idx="272">
                  <c:v>0.87649999999999961</c:v>
                </c:pt>
                <c:pt idx="273">
                  <c:v>0.87499999999999967</c:v>
                </c:pt>
                <c:pt idx="274">
                  <c:v>0.87349999999999972</c:v>
                </c:pt>
                <c:pt idx="275">
                  <c:v>0.87199999999999966</c:v>
                </c:pt>
                <c:pt idx="276">
                  <c:v>0.87049999999999961</c:v>
                </c:pt>
                <c:pt idx="277">
                  <c:v>0.86899999999999966</c:v>
                </c:pt>
                <c:pt idx="278">
                  <c:v>0.86749999999999972</c:v>
                </c:pt>
                <c:pt idx="279">
                  <c:v>0.86599999999999966</c:v>
                </c:pt>
                <c:pt idx="280">
                  <c:v>0.8644999999999996</c:v>
                </c:pt>
                <c:pt idx="281">
                  <c:v>0.86299999999999966</c:v>
                </c:pt>
                <c:pt idx="282">
                  <c:v>0.86149999999999971</c:v>
                </c:pt>
                <c:pt idx="283">
                  <c:v>0.85999999999999965</c:v>
                </c:pt>
                <c:pt idx="284">
                  <c:v>0.8584999999999996</c:v>
                </c:pt>
                <c:pt idx="285">
                  <c:v>0.85699999999999965</c:v>
                </c:pt>
                <c:pt idx="286">
                  <c:v>0.85549999999999971</c:v>
                </c:pt>
                <c:pt idx="287">
                  <c:v>0.85399999999999965</c:v>
                </c:pt>
                <c:pt idx="288">
                  <c:v>0.85249999999999959</c:v>
                </c:pt>
                <c:pt idx="289">
                  <c:v>0.85099999999999965</c:v>
                </c:pt>
                <c:pt idx="290">
                  <c:v>0.8494999999999997</c:v>
                </c:pt>
                <c:pt idx="291">
                  <c:v>0.84799999999999964</c:v>
                </c:pt>
                <c:pt idx="292">
                  <c:v>0.84649999999999959</c:v>
                </c:pt>
                <c:pt idx="293">
                  <c:v>0.84499999999999964</c:v>
                </c:pt>
                <c:pt idx="294">
                  <c:v>0.84349999999999969</c:v>
                </c:pt>
                <c:pt idx="295">
                  <c:v>0.84199999999999964</c:v>
                </c:pt>
                <c:pt idx="296">
                  <c:v>0.84049999999999958</c:v>
                </c:pt>
                <c:pt idx="297">
                  <c:v>0.83899999999999963</c:v>
                </c:pt>
                <c:pt idx="298">
                  <c:v>0.83749999999999969</c:v>
                </c:pt>
                <c:pt idx="299">
                  <c:v>0.83599999999999963</c:v>
                </c:pt>
                <c:pt idx="300">
                  <c:v>0.83449999999999958</c:v>
                </c:pt>
                <c:pt idx="301">
                  <c:v>0.83299999999999963</c:v>
                </c:pt>
                <c:pt idx="302">
                  <c:v>0.83149999999999968</c:v>
                </c:pt>
                <c:pt idx="303">
                  <c:v>0.82999999999999963</c:v>
                </c:pt>
                <c:pt idx="304">
                  <c:v>0.82849999999999957</c:v>
                </c:pt>
                <c:pt idx="305">
                  <c:v>0.82699999999999962</c:v>
                </c:pt>
                <c:pt idx="306">
                  <c:v>0.82549999999999968</c:v>
                </c:pt>
                <c:pt idx="307">
                  <c:v>0.82399999999999962</c:v>
                </c:pt>
                <c:pt idx="308">
                  <c:v>0.82249999999999956</c:v>
                </c:pt>
                <c:pt idx="309">
                  <c:v>0.82099999999999962</c:v>
                </c:pt>
                <c:pt idx="310">
                  <c:v>0.81949999999999967</c:v>
                </c:pt>
                <c:pt idx="311">
                  <c:v>0.81799999999999962</c:v>
                </c:pt>
                <c:pt idx="312">
                  <c:v>0.81649999999999956</c:v>
                </c:pt>
                <c:pt idx="313">
                  <c:v>0.81499999999999961</c:v>
                </c:pt>
                <c:pt idx="314">
                  <c:v>0.81349999999999967</c:v>
                </c:pt>
                <c:pt idx="315">
                  <c:v>0.81199999999999961</c:v>
                </c:pt>
                <c:pt idx="316">
                  <c:v>0.81049999999999955</c:v>
                </c:pt>
                <c:pt idx="317">
                  <c:v>0.80899999999999961</c:v>
                </c:pt>
                <c:pt idx="318">
                  <c:v>0.80749999999999966</c:v>
                </c:pt>
                <c:pt idx="319">
                  <c:v>0.80599999999999961</c:v>
                </c:pt>
                <c:pt idx="320">
                  <c:v>0.80449999999999955</c:v>
                </c:pt>
                <c:pt idx="321">
                  <c:v>0.8029999999999996</c:v>
                </c:pt>
                <c:pt idx="322">
                  <c:v>0.80149999999999966</c:v>
                </c:pt>
                <c:pt idx="323">
                  <c:v>0.79999999999999927</c:v>
                </c:pt>
                <c:pt idx="324">
                  <c:v>0.79724999999999924</c:v>
                </c:pt>
                <c:pt idx="325">
                  <c:v>0.79449999999999932</c:v>
                </c:pt>
                <c:pt idx="326">
                  <c:v>0.79174999999999929</c:v>
                </c:pt>
                <c:pt idx="327">
                  <c:v>0.78899999999999926</c:v>
                </c:pt>
                <c:pt idx="328">
                  <c:v>0.78624999999999923</c:v>
                </c:pt>
                <c:pt idx="329">
                  <c:v>0.7834999999999992</c:v>
                </c:pt>
                <c:pt idx="330">
                  <c:v>0.78074999999999928</c:v>
                </c:pt>
                <c:pt idx="331">
                  <c:v>0.77799999999999925</c:v>
                </c:pt>
                <c:pt idx="332">
                  <c:v>0.77524999999999922</c:v>
                </c:pt>
                <c:pt idx="333">
                  <c:v>0.7724999999999993</c:v>
                </c:pt>
                <c:pt idx="334">
                  <c:v>0.76974999999999927</c:v>
                </c:pt>
                <c:pt idx="335">
                  <c:v>0.76699999999999924</c:v>
                </c:pt>
                <c:pt idx="336">
                  <c:v>0.76424999999999921</c:v>
                </c:pt>
                <c:pt idx="337">
                  <c:v>0.76149999999999918</c:v>
                </c:pt>
                <c:pt idx="338">
                  <c:v>0.75874999999999926</c:v>
                </c:pt>
                <c:pt idx="339">
                  <c:v>0.75599999999999923</c:v>
                </c:pt>
                <c:pt idx="340">
                  <c:v>0.7532499999999992</c:v>
                </c:pt>
                <c:pt idx="341">
                  <c:v>0.75049999999999928</c:v>
                </c:pt>
                <c:pt idx="342">
                  <c:v>0.74774999999999925</c:v>
                </c:pt>
                <c:pt idx="343">
                  <c:v>0.74499999999999922</c:v>
                </c:pt>
                <c:pt idx="344">
                  <c:v>0.74224999999999919</c:v>
                </c:pt>
                <c:pt idx="345">
                  <c:v>0.73949999999999916</c:v>
                </c:pt>
                <c:pt idx="346">
                  <c:v>0.73674999999999924</c:v>
                </c:pt>
                <c:pt idx="347">
                  <c:v>0.73399999999999921</c:v>
                </c:pt>
                <c:pt idx="348">
                  <c:v>0.73124999999999918</c:v>
                </c:pt>
                <c:pt idx="349">
                  <c:v>0.72849999999999926</c:v>
                </c:pt>
                <c:pt idx="350">
                  <c:v>0.72574999999999923</c:v>
                </c:pt>
                <c:pt idx="351">
                  <c:v>0.7229999999999992</c:v>
                </c:pt>
                <c:pt idx="352">
                  <c:v>0.72024999999999917</c:v>
                </c:pt>
                <c:pt idx="353">
                  <c:v>0.71749999999999914</c:v>
                </c:pt>
                <c:pt idx="354">
                  <c:v>0.71474999999999922</c:v>
                </c:pt>
                <c:pt idx="355">
                  <c:v>0.71199999999999919</c:v>
                </c:pt>
                <c:pt idx="356">
                  <c:v>0.70924999999999916</c:v>
                </c:pt>
                <c:pt idx="357">
                  <c:v>0.70649999999999924</c:v>
                </c:pt>
                <c:pt idx="358">
                  <c:v>0.70374999999999921</c:v>
                </c:pt>
                <c:pt idx="359">
                  <c:v>0.70099999999999918</c:v>
                </c:pt>
                <c:pt idx="360">
                  <c:v>0.69824999999999915</c:v>
                </c:pt>
                <c:pt idx="361">
                  <c:v>0.69549999999999912</c:v>
                </c:pt>
                <c:pt idx="362">
                  <c:v>0.6927499999999992</c:v>
                </c:pt>
                <c:pt idx="363">
                  <c:v>0.68999999999999917</c:v>
                </c:pt>
                <c:pt idx="364">
                  <c:v>0.68724999999999914</c:v>
                </c:pt>
                <c:pt idx="365">
                  <c:v>0.68449999999999922</c:v>
                </c:pt>
                <c:pt idx="366">
                  <c:v>0.68174999999999919</c:v>
                </c:pt>
                <c:pt idx="367">
                  <c:v>0.67899999999999916</c:v>
                </c:pt>
                <c:pt idx="368">
                  <c:v>0.67624999999999913</c:v>
                </c:pt>
                <c:pt idx="369">
                  <c:v>0.6734999999999991</c:v>
                </c:pt>
                <c:pt idx="370">
                  <c:v>0.67074999999999918</c:v>
                </c:pt>
                <c:pt idx="371">
                  <c:v>0.66799999999999915</c:v>
                </c:pt>
                <c:pt idx="372">
                  <c:v>0.66524999999999912</c:v>
                </c:pt>
                <c:pt idx="373">
                  <c:v>0.6624999999999992</c:v>
                </c:pt>
                <c:pt idx="374">
                  <c:v>0.65974999999999917</c:v>
                </c:pt>
                <c:pt idx="375">
                  <c:v>0.65699999999999914</c:v>
                </c:pt>
                <c:pt idx="376">
                  <c:v>0.65424999999999911</c:v>
                </c:pt>
                <c:pt idx="377">
                  <c:v>0.65149999999999908</c:v>
                </c:pt>
                <c:pt idx="378">
                  <c:v>0.64874999999999916</c:v>
                </c:pt>
                <c:pt idx="379">
                  <c:v>0.64599999999999913</c:v>
                </c:pt>
                <c:pt idx="380">
                  <c:v>0.6432499999999991</c:v>
                </c:pt>
                <c:pt idx="381">
                  <c:v>0.64049999999999918</c:v>
                </c:pt>
                <c:pt idx="382">
                  <c:v>0.63774999999999915</c:v>
                </c:pt>
                <c:pt idx="383">
                  <c:v>0.63499999999999912</c:v>
                </c:pt>
                <c:pt idx="384">
                  <c:v>0.63224999999999909</c:v>
                </c:pt>
                <c:pt idx="385">
                  <c:v>0.62949999999999906</c:v>
                </c:pt>
                <c:pt idx="386">
                  <c:v>0.62674999999999914</c:v>
                </c:pt>
                <c:pt idx="387">
                  <c:v>0.62399999999999911</c:v>
                </c:pt>
                <c:pt idx="388">
                  <c:v>0.62124999999999908</c:v>
                </c:pt>
                <c:pt idx="389">
                  <c:v>0.61849999999999916</c:v>
                </c:pt>
                <c:pt idx="390">
                  <c:v>0.61574999999999913</c:v>
                </c:pt>
                <c:pt idx="391">
                  <c:v>0.6129999999999991</c:v>
                </c:pt>
                <c:pt idx="392">
                  <c:v>0.61024999999999907</c:v>
                </c:pt>
                <c:pt idx="393">
                  <c:v>0.60749999999999904</c:v>
                </c:pt>
                <c:pt idx="394">
                  <c:v>0.60474999999999912</c:v>
                </c:pt>
                <c:pt idx="395">
                  <c:v>0.60199999999999909</c:v>
                </c:pt>
                <c:pt idx="396">
                  <c:v>0.59924999999999906</c:v>
                </c:pt>
                <c:pt idx="397">
                  <c:v>0.59649999999999914</c:v>
                </c:pt>
                <c:pt idx="398">
                  <c:v>0.59374999999999911</c:v>
                </c:pt>
                <c:pt idx="399">
                  <c:v>0.59099999999999908</c:v>
                </c:pt>
                <c:pt idx="400">
                  <c:v>0.58824999999999905</c:v>
                </c:pt>
                <c:pt idx="401">
                  <c:v>0.58549999999999902</c:v>
                </c:pt>
                <c:pt idx="402">
                  <c:v>0.5827499999999991</c:v>
                </c:pt>
                <c:pt idx="403">
                  <c:v>0.57999999999999907</c:v>
                </c:pt>
                <c:pt idx="404">
                  <c:v>0.57724999999999904</c:v>
                </c:pt>
                <c:pt idx="405">
                  <c:v>0.57449999999999912</c:v>
                </c:pt>
                <c:pt idx="406">
                  <c:v>0.57174999999999909</c:v>
                </c:pt>
                <c:pt idx="407">
                  <c:v>0.56899999999999906</c:v>
                </c:pt>
                <c:pt idx="408">
                  <c:v>0.56624999999999903</c:v>
                </c:pt>
                <c:pt idx="409">
                  <c:v>0.563499999999999</c:v>
                </c:pt>
                <c:pt idx="410">
                  <c:v>0.56074999999999908</c:v>
                </c:pt>
                <c:pt idx="411">
                  <c:v>0.55799999999999905</c:v>
                </c:pt>
                <c:pt idx="412">
                  <c:v>0.55512499999999865</c:v>
                </c:pt>
                <c:pt idx="413">
                  <c:v>0.55124999999999869</c:v>
                </c:pt>
                <c:pt idx="414">
                  <c:v>0.54737499999999861</c:v>
                </c:pt>
                <c:pt idx="415">
                  <c:v>0.54349999999999865</c:v>
                </c:pt>
                <c:pt idx="416">
                  <c:v>0.53962499999999869</c:v>
                </c:pt>
                <c:pt idx="417">
                  <c:v>0.53574999999999862</c:v>
                </c:pt>
                <c:pt idx="418">
                  <c:v>0.53187499999999865</c:v>
                </c:pt>
                <c:pt idx="419">
                  <c:v>0.52799999999999869</c:v>
                </c:pt>
                <c:pt idx="420">
                  <c:v>0.52412499999999862</c:v>
                </c:pt>
                <c:pt idx="421">
                  <c:v>0.52024999999999866</c:v>
                </c:pt>
                <c:pt idx="422">
                  <c:v>0.5163749999999987</c:v>
                </c:pt>
                <c:pt idx="423">
                  <c:v>0.51249999999999862</c:v>
                </c:pt>
                <c:pt idx="424">
                  <c:v>0.50862499999999855</c:v>
                </c:pt>
                <c:pt idx="425">
                  <c:v>0.50474999999999859</c:v>
                </c:pt>
                <c:pt idx="426">
                  <c:v>0.50087499999999863</c:v>
                </c:pt>
                <c:pt idx="427">
                  <c:v>0.49699999999999861</c:v>
                </c:pt>
                <c:pt idx="428">
                  <c:v>0.49312499999999859</c:v>
                </c:pt>
                <c:pt idx="429">
                  <c:v>0.48924999999999863</c:v>
                </c:pt>
                <c:pt idx="430">
                  <c:v>0.48537499999999861</c:v>
                </c:pt>
                <c:pt idx="431">
                  <c:v>0.4814999999999986</c:v>
                </c:pt>
                <c:pt idx="432">
                  <c:v>0.47762499999999858</c:v>
                </c:pt>
                <c:pt idx="433">
                  <c:v>0.47374999999999856</c:v>
                </c:pt>
                <c:pt idx="434">
                  <c:v>0.4698749999999986</c:v>
                </c:pt>
                <c:pt idx="435">
                  <c:v>0.46599999999999858</c:v>
                </c:pt>
                <c:pt idx="436">
                  <c:v>0.46212499999999856</c:v>
                </c:pt>
                <c:pt idx="437">
                  <c:v>0.4582499999999986</c:v>
                </c:pt>
                <c:pt idx="438">
                  <c:v>0.45437499999999859</c:v>
                </c:pt>
                <c:pt idx="439">
                  <c:v>0.45049999999999857</c:v>
                </c:pt>
                <c:pt idx="440">
                  <c:v>0.44662499999999855</c:v>
                </c:pt>
                <c:pt idx="441">
                  <c:v>0.44274999999999853</c:v>
                </c:pt>
                <c:pt idx="442">
                  <c:v>0.43887499999999857</c:v>
                </c:pt>
                <c:pt idx="443">
                  <c:v>0.43499999999999855</c:v>
                </c:pt>
                <c:pt idx="444">
                  <c:v>0.43112499999999854</c:v>
                </c:pt>
                <c:pt idx="445">
                  <c:v>0.42724999999999858</c:v>
                </c:pt>
                <c:pt idx="446">
                  <c:v>0.42337499999999856</c:v>
                </c:pt>
                <c:pt idx="447">
                  <c:v>0.41949999999999854</c:v>
                </c:pt>
                <c:pt idx="448">
                  <c:v>0.41562499999999852</c:v>
                </c:pt>
                <c:pt idx="449">
                  <c:v>0.41174999999999851</c:v>
                </c:pt>
                <c:pt idx="450">
                  <c:v>0.40787499999999854</c:v>
                </c:pt>
                <c:pt idx="451">
                  <c:v>0.40399999999999853</c:v>
                </c:pt>
                <c:pt idx="452">
                  <c:v>0.40012499999999851</c:v>
                </c:pt>
                <c:pt idx="453">
                  <c:v>0.39624999999999855</c:v>
                </c:pt>
                <c:pt idx="454">
                  <c:v>0.39237499999999853</c:v>
                </c:pt>
                <c:pt idx="455">
                  <c:v>0.38849999999999851</c:v>
                </c:pt>
                <c:pt idx="456">
                  <c:v>0.3846249999999985</c:v>
                </c:pt>
                <c:pt idx="457">
                  <c:v>0.38074999999999848</c:v>
                </c:pt>
                <c:pt idx="458">
                  <c:v>0.37687499999999852</c:v>
                </c:pt>
                <c:pt idx="459">
                  <c:v>0.3729999999999985</c:v>
                </c:pt>
                <c:pt idx="460">
                  <c:v>0.36912499999999848</c:v>
                </c:pt>
                <c:pt idx="461">
                  <c:v>0.36524999999999852</c:v>
                </c:pt>
                <c:pt idx="462">
                  <c:v>0.3613749999999985</c:v>
                </c:pt>
                <c:pt idx="463">
                  <c:v>0.35749999999999849</c:v>
                </c:pt>
                <c:pt idx="464">
                  <c:v>0.35362499999999847</c:v>
                </c:pt>
                <c:pt idx="465">
                  <c:v>0.34887499999999805</c:v>
                </c:pt>
                <c:pt idx="466">
                  <c:v>0.34393749999999806</c:v>
                </c:pt>
                <c:pt idx="467">
                  <c:v>0.33899999999999808</c:v>
                </c:pt>
                <c:pt idx="468">
                  <c:v>0.33406249999999804</c:v>
                </c:pt>
                <c:pt idx="469">
                  <c:v>0.32912499999999806</c:v>
                </c:pt>
                <c:pt idx="470">
                  <c:v>0.32418749999999802</c:v>
                </c:pt>
                <c:pt idx="471">
                  <c:v>0.31924999999999804</c:v>
                </c:pt>
                <c:pt idx="472">
                  <c:v>0.31431249999999805</c:v>
                </c:pt>
                <c:pt idx="473">
                  <c:v>0.30937499999999801</c:v>
                </c:pt>
                <c:pt idx="474">
                  <c:v>0.30443749999999803</c:v>
                </c:pt>
                <c:pt idx="475">
                  <c:v>0.29949999999999799</c:v>
                </c:pt>
                <c:pt idx="476">
                  <c:v>0.29456249999999801</c:v>
                </c:pt>
                <c:pt idx="477">
                  <c:v>0.28962499999999802</c:v>
                </c:pt>
                <c:pt idx="478">
                  <c:v>0.28468749999999798</c:v>
                </c:pt>
                <c:pt idx="479">
                  <c:v>0.279749999999998</c:v>
                </c:pt>
                <c:pt idx="480">
                  <c:v>0.27481249999999802</c:v>
                </c:pt>
                <c:pt idx="481">
                  <c:v>0.26987499999999798</c:v>
                </c:pt>
                <c:pt idx="482">
                  <c:v>0.26493749999999799</c:v>
                </c:pt>
                <c:pt idx="483">
                  <c:v>0.25999999999999801</c:v>
                </c:pt>
                <c:pt idx="484">
                  <c:v>0.25506249999999797</c:v>
                </c:pt>
                <c:pt idx="485">
                  <c:v>0.25012499999999799</c:v>
                </c:pt>
                <c:pt idx="486">
                  <c:v>0.24518749999999798</c:v>
                </c:pt>
                <c:pt idx="487">
                  <c:v>0.24024999999999797</c:v>
                </c:pt>
                <c:pt idx="488">
                  <c:v>0.23531249999999795</c:v>
                </c:pt>
                <c:pt idx="489">
                  <c:v>0.23037499999999794</c:v>
                </c:pt>
                <c:pt idx="490">
                  <c:v>0.22543749999999796</c:v>
                </c:pt>
                <c:pt idx="491">
                  <c:v>0.22049999999999795</c:v>
                </c:pt>
                <c:pt idx="492">
                  <c:v>0.21556249999999794</c:v>
                </c:pt>
                <c:pt idx="493">
                  <c:v>0.21031249999999752</c:v>
                </c:pt>
                <c:pt idx="494">
                  <c:v>0.20434374999999749</c:v>
                </c:pt>
                <c:pt idx="495">
                  <c:v>0.1983749999999975</c:v>
                </c:pt>
                <c:pt idx="496">
                  <c:v>0.1924062499999975</c:v>
                </c:pt>
                <c:pt idx="497">
                  <c:v>0.18643749999999748</c:v>
                </c:pt>
                <c:pt idx="498">
                  <c:v>0.18046874999999749</c:v>
                </c:pt>
                <c:pt idx="499">
                  <c:v>0.17449999999999749</c:v>
                </c:pt>
                <c:pt idx="500">
                  <c:v>0.16853124999999747</c:v>
                </c:pt>
                <c:pt idx="501">
                  <c:v>0.16256249999999747</c:v>
                </c:pt>
                <c:pt idx="502">
                  <c:v>0.15659374999999745</c:v>
                </c:pt>
                <c:pt idx="503">
                  <c:v>0.15062499999999746</c:v>
                </c:pt>
                <c:pt idx="504">
                  <c:v>0.14465624999999743</c:v>
                </c:pt>
                <c:pt idx="505">
                  <c:v>0.13868749999999744</c:v>
                </c:pt>
                <c:pt idx="506">
                  <c:v>0.13271874999999744</c:v>
                </c:pt>
                <c:pt idx="507">
                  <c:v>0.12674999999999742</c:v>
                </c:pt>
                <c:pt idx="508">
                  <c:v>0.12039062499999699</c:v>
                </c:pt>
                <c:pt idx="509">
                  <c:v>0.11340624999999699</c:v>
                </c:pt>
                <c:pt idx="510">
                  <c:v>0.10642187499999697</c:v>
                </c:pt>
                <c:pt idx="511">
                  <c:v>9.9437499999996973E-2</c:v>
                </c:pt>
                <c:pt idx="512">
                  <c:v>9.2453124999996972E-2</c:v>
                </c:pt>
                <c:pt idx="513">
                  <c:v>8.5468749999996957E-2</c:v>
                </c:pt>
                <c:pt idx="514">
                  <c:v>7.8484374999997275E-2</c:v>
                </c:pt>
                <c:pt idx="515">
                  <c:v>7.2198437499997548E-2</c:v>
                </c:pt>
                <c:pt idx="516">
                  <c:v>6.6075546874997476E-2</c:v>
                </c:pt>
                <c:pt idx="517">
                  <c:v>6.0249242187497734E-2</c:v>
                </c:pt>
                <c:pt idx="518">
                  <c:v>5.5005567968747962E-2</c:v>
                </c:pt>
                <c:pt idx="519">
                  <c:v>5.0286261171873167E-2</c:v>
                </c:pt>
                <c:pt idx="520">
                  <c:v>4.6038885054685848E-2</c:v>
                </c:pt>
                <c:pt idx="521">
                  <c:v>4.2216246549217261E-2</c:v>
                </c:pt>
                <c:pt idx="522">
                  <c:v>3.8758960397146928E-2</c:v>
                </c:pt>
                <c:pt idx="523">
                  <c:v>3.527368935743224E-2</c:v>
                </c:pt>
                <c:pt idx="524">
                  <c:v>3.2136945421689017E-2</c:v>
                </c:pt>
                <c:pt idx="525">
                  <c:v>2.9313875879520116E-2</c:v>
                </c:pt>
                <c:pt idx="526">
                  <c:v>2.6773113291568101E-2</c:v>
                </c:pt>
                <c:pt idx="527">
                  <c:v>2.4486426962411292E-2</c:v>
                </c:pt>
                <c:pt idx="528">
                  <c:v>2.2428409266170162E-2</c:v>
                </c:pt>
                <c:pt idx="529">
                  <c:v>2.0479707708461258E-2</c:v>
                </c:pt>
                <c:pt idx="530">
                  <c:v>1.8627049437615135E-2</c:v>
                </c:pt>
                <c:pt idx="531">
                  <c:v>1.6959656993853621E-2</c:v>
                </c:pt>
                <c:pt idx="532">
                  <c:v>1.5459003794468257E-2</c:v>
                </c:pt>
                <c:pt idx="533">
                  <c:v>1.4108415915021433E-2</c:v>
                </c:pt>
                <c:pt idx="534">
                  <c:v>1.2892886823519288E-2</c:v>
                </c:pt>
                <c:pt idx="535">
                  <c:v>1.179891064116736E-2</c:v>
                </c:pt>
                <c:pt idx="536">
                  <c:v>1.0724928910316584E-2</c:v>
                </c:pt>
                <c:pt idx="537">
                  <c:v>9.7500922692849244E-3</c:v>
                </c:pt>
                <c:pt idx="538">
                  <c:v>8.8727392923564335E-3</c:v>
                </c:pt>
                <c:pt idx="539">
                  <c:v>8.0831216131207889E-3</c:v>
                </c:pt>
                <c:pt idx="540">
                  <c:v>7.3724657018087118E-3</c:v>
                </c:pt>
                <c:pt idx="541">
                  <c:v>6.7328753816278406E-3</c:v>
                </c:pt>
                <c:pt idx="542">
                  <c:v>6.1402056999424557E-3</c:v>
                </c:pt>
                <c:pt idx="543">
                  <c:v>5.5750132549482103E-3</c:v>
                </c:pt>
                <c:pt idx="544">
                  <c:v>5.0663400544533896E-3</c:v>
                </c:pt>
                <c:pt idx="545">
                  <c:v>4.6085341740080511E-3</c:v>
                </c:pt>
                <c:pt idx="546">
                  <c:v>4.1965088816072454E-3</c:v>
                </c:pt>
                <c:pt idx="547">
                  <c:v>3.8256861184465213E-3</c:v>
                </c:pt>
                <c:pt idx="548">
                  <c:v>3.4919456316018695E-3</c:v>
                </c:pt>
                <c:pt idx="549">
                  <c:v>3.1727775648665163E-3</c:v>
                </c:pt>
                <c:pt idx="550">
                  <c:v>2.8799138708798648E-3</c:v>
                </c:pt>
                <c:pt idx="551">
                  <c:v>2.616336546291878E-3</c:v>
                </c:pt>
                <c:pt idx="552">
                  <c:v>2.3791169541626904E-3</c:v>
                </c:pt>
                <c:pt idx="553">
                  <c:v>2.1656193212464215E-3</c:v>
                </c:pt>
                <c:pt idx="554">
                  <c:v>1.9734714516217791E-3</c:v>
                </c:pt>
                <c:pt idx="555">
                  <c:v>1.7982078231719141E-3</c:v>
                </c:pt>
                <c:pt idx="556">
                  <c:v>1.6305940721047226E-3</c:v>
                </c:pt>
                <c:pt idx="557">
                  <c:v>1.4797416961442502E-3</c:v>
                </c:pt>
                <c:pt idx="558">
                  <c:v>1.3439745577798253E-3</c:v>
                </c:pt>
                <c:pt idx="559">
                  <c:v>1.2217841332518428E-3</c:v>
                </c:pt>
                <c:pt idx="560">
                  <c:v>1.1118127511766584E-3</c:v>
                </c:pt>
                <c:pt idx="561">
                  <c:v>1.0128385073089928E-3</c:v>
                </c:pt>
                <c:pt idx="562">
                  <c:v>9.1999419567581511E-4</c:v>
                </c:pt>
                <c:pt idx="563">
                  <c:v>8.3409829173323362E-4</c:v>
                </c:pt>
                <c:pt idx="564">
                  <c:v>7.5679197818491017E-4</c:v>
                </c:pt>
                <c:pt idx="565">
                  <c:v>6.8721629599141924E-4</c:v>
                </c:pt>
                <c:pt idx="566">
                  <c:v>6.2459818201727731E-4</c:v>
                </c:pt>
                <c:pt idx="567">
                  <c:v>5.6824187944054961E-4</c:v>
                </c:pt>
                <c:pt idx="568">
                  <c:v>5.1743708494522494E-4</c:v>
                </c:pt>
                <c:pt idx="569">
                  <c:v>4.6874513426320246E-4</c:v>
                </c:pt>
                <c:pt idx="570">
                  <c:v>4.2492237864938224E-4</c:v>
                </c:pt>
                <c:pt idx="571">
                  <c:v>3.85481898596944E-4</c:v>
                </c:pt>
                <c:pt idx="572">
                  <c:v>2.4154877186504018E-4</c:v>
                </c:pt>
                <c:pt idx="573">
                  <c:v>1.510327787440241E-4</c:v>
                </c:pt>
                <c:pt idx="574">
                  <c:v>9.3885852366870892E-5</c:v>
                </c:pt>
                <c:pt idx="575">
                  <c:v>5.8443799414940944E-5</c:v>
                </c:pt>
                <c:pt idx="576">
                  <c:v>3.6409943100743981E-5</c:v>
                </c:pt>
                <c:pt idx="577">
                  <c:v>2.2608905313571387E-5</c:v>
                </c:pt>
                <c:pt idx="578">
                  <c:v>1.3995655676788326E-5</c:v>
                </c:pt>
                <c:pt idx="579">
                  <c:v>8.6746542079055135E-6</c:v>
                </c:pt>
                <c:pt idx="580">
                  <c:v>5.380685695702011E-6</c:v>
                </c:pt>
                <c:pt idx="581">
                  <c:v>3.3237788490618318E-6</c:v>
                </c:pt>
                <c:pt idx="582">
                  <c:v>2.0509131211725116E-6</c:v>
                </c:pt>
                <c:pt idx="583">
                  <c:v>1.2669195426573069E-6</c:v>
                </c:pt>
                <c:pt idx="584">
                  <c:v>7.8316681959863301E-7</c:v>
                </c:pt>
                <c:pt idx="585">
                  <c:v>4.81821020714258E-7</c:v>
                </c:pt>
                <c:pt idx="586">
                  <c:v>2.9654358108779189E-7</c:v>
                </c:pt>
                <c:pt idx="587">
                  <c:v>1.8269475302546328E-7</c:v>
                </c:pt>
                <c:pt idx="588">
                  <c:v>1.1259708405404749E-7</c:v>
                </c:pt>
                <c:pt idx="589">
                  <c:v>6.9066331741524751E-8</c:v>
                </c:pt>
                <c:pt idx="590">
                  <c:v>4.2419153633823766E-8</c:v>
                </c:pt>
                <c:pt idx="591">
                  <c:v>2.6076357835868804E-8</c:v>
                </c:pt>
                <c:pt idx="592">
                  <c:v>1.6018343731367473E-8</c:v>
                </c:pt>
                <c:pt idx="593">
                  <c:v>9.8098808426021093E-9</c:v>
                </c:pt>
                <c:pt idx="594">
                  <c:v>6.0145664935356037E-9</c:v>
                </c:pt>
                <c:pt idx="595">
                  <c:v>3.6905793017668045E-9</c:v>
                </c:pt>
                <c:pt idx="596">
                  <c:v>2.2609137097908569E-9</c:v>
                </c:pt>
                <c:pt idx="597">
                  <c:v>1.3827507828935162E-9</c:v>
                </c:pt>
                <c:pt idx="598">
                  <c:v>8.465361571651196E-10</c:v>
                </c:pt>
                <c:pt idx="599">
                  <c:v>5.1863518336541401E-10</c:v>
                </c:pt>
                <c:pt idx="600">
                  <c:v>3.1700187611059515E-10</c:v>
                </c:pt>
                <c:pt idx="601">
                  <c:v>1.9365052810381038E-10</c:v>
                </c:pt>
                <c:pt idx="602">
                  <c:v>1.1840547747703113E-10</c:v>
                </c:pt>
                <c:pt idx="603">
                  <c:v>7.2445142431204283E-11</c:v>
                </c:pt>
                <c:pt idx="604">
                  <c:v>4.4194681220140904E-11</c:v>
                </c:pt>
                <c:pt idx="605">
                  <c:v>2.6970545168979486E-11</c:v>
                </c:pt>
                <c:pt idx="606">
                  <c:v>1.6472758857559943E-11</c:v>
                </c:pt>
                <c:pt idx="607">
                  <c:v>1.0065554254890552E-11</c:v>
                </c:pt>
                <c:pt idx="608">
                  <c:v>6.1311550593314902E-12</c:v>
                </c:pt>
                <c:pt idx="609">
                  <c:v>3.7383340129460448E-12</c:v>
                </c:pt>
                <c:pt idx="610">
                  <c:v>2.2810587309303466E-12</c:v>
                </c:pt>
                <c:pt idx="611">
                  <c:v>1.3913726061025313E-12</c:v>
                </c:pt>
                <c:pt idx="612">
                  <c:v>8.4693294427199468E-13</c:v>
                </c:pt>
                <c:pt idx="613">
                  <c:v>5.159938291180904E-13</c:v>
                </c:pt>
                <c:pt idx="614">
                  <c:v>3.1458095209809435E-13</c:v>
                </c:pt>
                <c:pt idx="615">
                  <c:v>1.91590742201897E-13</c:v>
                </c:pt>
                <c:pt idx="616">
                  <c:v>1.1654996902093179E-13</c:v>
                </c:pt>
                <c:pt idx="617">
                  <c:v>7.0958349906011239E-14</c:v>
                </c:pt>
                <c:pt idx="618">
                  <c:v>4.3227558176466052E-14</c:v>
                </c:pt>
                <c:pt idx="619">
                  <c:v>2.6291806273759679E-14</c:v>
                </c:pt>
                <c:pt idx="620">
                  <c:v>1.5985132132333555E-14</c:v>
                </c:pt>
                <c:pt idx="621">
                  <c:v>9.7259900844437806E-15</c:v>
                </c:pt>
                <c:pt idx="622">
                  <c:v>5.9209814257909577E-15</c:v>
                </c:pt>
                <c:pt idx="623">
                  <c:v>3.5969977764595807E-15</c:v>
                </c:pt>
                <c:pt idx="624">
                  <c:v>2.1858294964516866E-15</c:v>
                </c:pt>
                <c:pt idx="625">
                  <c:v>1.3291864192411999E-15</c:v>
                </c:pt>
                <c:pt idx="626">
                  <c:v>8.0861408179097152E-16</c:v>
                </c:pt>
                <c:pt idx="627">
                  <c:v>4.9075923265061292E-16</c:v>
                </c:pt>
                <c:pt idx="628">
                  <c:v>2.9808756549214209E-16</c:v>
                </c:pt>
                <c:pt idx="629">
                  <c:v>1.8117053271442802E-16</c:v>
                </c:pt>
                <c:pt idx="630">
                  <c:v>1.1009009840943826E-16</c:v>
                </c:pt>
                <c:pt idx="631">
                  <c:v>6.6791392161899632E-17</c:v>
                </c:pt>
                <c:pt idx="632">
                  <c:v>4.0551929636401324E-17</c:v>
                </c:pt>
                <c:pt idx="633">
                  <c:v>2.4634761620157488E-17</c:v>
                </c:pt>
                <c:pt idx="634">
                  <c:v>1.4954329319692175E-17</c:v>
                </c:pt>
                <c:pt idx="635">
                  <c:v>9.069751909277478E-18</c:v>
                </c:pt>
                <c:pt idx="636">
                  <c:v>5.5044805447337317E-18</c:v>
                </c:pt>
                <c:pt idx="637">
                  <c:v>3.3424343706855575E-18</c:v>
                </c:pt>
                <c:pt idx="638">
                  <c:v>2.0271446658610445E-18</c:v>
                </c:pt>
                <c:pt idx="639">
                  <c:v>1.2290774922594617E-18</c:v>
                </c:pt>
                <c:pt idx="640">
                  <c:v>7.4566301208762067E-19</c:v>
                </c:pt>
                <c:pt idx="641">
                  <c:v>4.5259876783486003E-19</c:v>
                </c:pt>
                <c:pt idx="642">
                  <c:v>2.7426976613212977E-19</c:v>
                </c:pt>
                <c:pt idx="643">
                  <c:v>1.6624447010871641E-19</c:v>
                </c:pt>
                <c:pt idx="644">
                  <c:v>1.0082401095867334E-19</c:v>
                </c:pt>
                <c:pt idx="645">
                  <c:v>6.1172032933007431E-20</c:v>
                </c:pt>
                <c:pt idx="646">
                  <c:v>3.7043624316397874E-20</c:v>
                </c:pt>
                <c:pt idx="647">
                  <c:v>2.244735798273986E-20</c:v>
                </c:pt>
                <c:pt idx="648">
                  <c:v>1.3609595154857142E-20</c:v>
                </c:pt>
                <c:pt idx="649">
                  <c:v>8.2504603876397146E-21</c:v>
                </c:pt>
                <c:pt idx="650">
                  <c:v>4.9951719334298096E-21</c:v>
                </c:pt>
                <c:pt idx="651">
                  <c:v>3.0261581629336098E-21</c:v>
                </c:pt>
                <c:pt idx="652">
                  <c:v>1.8341866906696682E-21</c:v>
                </c:pt>
                <c:pt idx="653">
                  <c:v>1.1110999262424796E-21</c:v>
                </c:pt>
                <c:pt idx="654">
                  <c:v>6.7257584736406106E-22</c:v>
                </c:pt>
                <c:pt idx="655">
                  <c:v>4.0735974118559764E-22</c:v>
                </c:pt>
                <c:pt idx="656">
                  <c:v>2.4683673326966365E-22</c:v>
                </c:pt>
                <c:pt idx="657">
                  <c:v>1.4942552894188303E-22</c:v>
                </c:pt>
                <c:pt idx="658">
                  <c:v>9.0434193017513676E-23</c:v>
                </c:pt>
                <c:pt idx="659">
                  <c:v>5.4760928426440666E-23</c:v>
                </c:pt>
                <c:pt idx="660">
                  <c:v>3.317334823767493E-23</c:v>
                </c:pt>
                <c:pt idx="661">
                  <c:v>2.0069445065115561E-23</c:v>
                </c:pt>
                <c:pt idx="662">
                  <c:v>1.2144131335945386E-23</c:v>
                </c:pt>
                <c:pt idx="663">
                  <c:v>7.3520932827556263E-24</c:v>
                </c:pt>
                <c:pt idx="664">
                  <c:v>4.4526150002810264E-24</c:v>
                </c:pt>
                <c:pt idx="665">
                  <c:v>2.6922950812525025E-24</c:v>
                </c:pt>
                <c:pt idx="666">
                  <c:v>1.6288466731675245E-24</c:v>
                </c:pt>
                <c:pt idx="667">
                  <c:v>9.8590676643297423E-25</c:v>
                </c:pt>
                <c:pt idx="668">
                  <c:v>5.9671393868824092E-25</c:v>
                </c:pt>
                <c:pt idx="669">
                  <c:v>3.6076202620663804E-25</c:v>
                </c:pt>
                <c:pt idx="670">
                  <c:v>2.1822666049091029E-25</c:v>
                </c:pt>
                <c:pt idx="671">
                  <c:v>1.3206228664005837E-25</c:v>
                </c:pt>
                <c:pt idx="672">
                  <c:v>7.9883606837592078E-26</c:v>
                </c:pt>
                <c:pt idx="673">
                  <c:v>4.8290392187190644E-26</c:v>
                </c:pt>
                <c:pt idx="674">
                  <c:v>2.9206528034434555E-26</c:v>
                </c:pt>
                <c:pt idx="675">
                  <c:v>1.7671370389602294E-26</c:v>
                </c:pt>
                <c:pt idx="676">
                  <c:v>1.0683601590456007E-26</c:v>
                </c:pt>
                <c:pt idx="677">
                  <c:v>6.4575896841239429E-27</c:v>
                </c:pt>
                <c:pt idx="678">
                  <c:v>3.9050305323019348E-27</c:v>
                </c:pt>
                <c:pt idx="679">
                  <c:v>2.3623140944363851E-27</c:v>
                </c:pt>
                <c:pt idx="680">
                  <c:v>1.42748587624866E-27</c:v>
                </c:pt>
                <c:pt idx="681">
                  <c:v>8.627311853979985E-28</c:v>
                </c:pt>
                <c:pt idx="682">
                  <c:v>5.2163494251775139E-28</c:v>
                </c:pt>
                <c:pt idx="683">
                  <c:v>3.1550492202285759E-28</c:v>
                </c:pt>
                <c:pt idx="684">
                  <c:v>1.9056513066206817E-28</c:v>
                </c:pt>
                <c:pt idx="685">
                  <c:v>1.1515935032025058E-28</c:v>
                </c:pt>
                <c:pt idx="686">
                  <c:v>6.9619327782164989E-29</c:v>
                </c:pt>
                <c:pt idx="687">
                  <c:v>4.2087141031387401E-29</c:v>
                </c:pt>
                <c:pt idx="688">
                  <c:v>2.5418734845891527E-29</c:v>
                </c:pt>
                <c:pt idx="689">
                  <c:v>1.5358999652822578E-29</c:v>
                </c:pt>
                <c:pt idx="690">
                  <c:v>9.2839993433922477E-30</c:v>
                </c:pt>
                <c:pt idx="691">
                  <c:v>5.6098426512963989E-30</c:v>
                </c:pt>
                <c:pt idx="692">
                  <c:v>3.3878404162210981E-30</c:v>
                </c:pt>
                <c:pt idx="693">
                  <c:v>2.0468512211301405E-30</c:v>
                </c:pt>
                <c:pt idx="694">
                  <c:v>1.2370919535823364E-30</c:v>
                </c:pt>
                <c:pt idx="695">
                  <c:v>7.4718555280703318E-31</c:v>
                </c:pt>
                <c:pt idx="696">
                  <c:v>4.5119944456371648E-31</c:v>
                </c:pt>
                <c:pt idx="697">
                  <c:v>2.7257579398236858E-31</c:v>
                </c:pt>
                <c:pt idx="698">
                  <c:v>1.6472078249412481E-31</c:v>
                </c:pt>
                <c:pt idx="699">
                  <c:v>9.9448767078678807E-32</c:v>
                </c:pt>
                <c:pt idx="700">
                  <c:v>6.004922961414631E-32</c:v>
                </c:pt>
                <c:pt idx="701">
                  <c:v>3.6272926828206301E-32</c:v>
                </c:pt>
                <c:pt idx="702">
                  <c:v>2.1917493252532439E-32</c:v>
                </c:pt>
                <c:pt idx="703">
                  <c:v>1.3227533149294953E-32</c:v>
                </c:pt>
                <c:pt idx="704">
                  <c:v>7.9864726617518054E-33</c:v>
                </c:pt>
                <c:pt idx="705">
                  <c:v>4.8237811903003703E-33</c:v>
                </c:pt>
                <c:pt idx="706">
                  <c:v>2.9135280136240946E-33</c:v>
                </c:pt>
                <c:pt idx="707">
                  <c:v>1.7582517907831289E-33</c:v>
                </c:pt>
                <c:pt idx="708">
                  <c:v>1.0615135465211777E-33</c:v>
                </c:pt>
                <c:pt idx="709">
                  <c:v>6.410863523865351E-34</c:v>
                </c:pt>
                <c:pt idx="710">
                  <c:v>3.8705922386240507E-34</c:v>
                </c:pt>
                <c:pt idx="711">
                  <c:v>2.3357117625788746E-34</c:v>
                </c:pt>
                <c:pt idx="712">
                  <c:v>1.4100427622976118E-34</c:v>
                </c:pt>
                <c:pt idx="713">
                  <c:v>8.5149600678255004E-35</c:v>
                </c:pt>
                <c:pt idx="714">
                  <c:v>5.1390686960763508E-35</c:v>
                </c:pt>
                <c:pt idx="715">
                  <c:v>3.1010279896234746E-35</c:v>
                </c:pt>
                <c:pt idx="716">
                  <c:v>1.87192117334521E-35</c:v>
                </c:pt>
                <c:pt idx="717">
                  <c:v>1.1303114899420643E-35</c:v>
                </c:pt>
                <c:pt idx="718">
                  <c:v>6.8194847588786984E-36</c:v>
                </c:pt>
                <c:pt idx="719">
                  <c:v>4.1148293773471551E-36</c:v>
                </c:pt>
                <c:pt idx="720">
                  <c:v>2.4837211351009126E-36</c:v>
                </c:pt>
                <c:pt idx="721">
                  <c:v>1.4995969840164477E-36</c:v>
                </c:pt>
                <c:pt idx="722">
                  <c:v>9.0446016781315786E-37</c:v>
                </c:pt>
                <c:pt idx="723">
                  <c:v>5.4571811133378865E-37</c:v>
                </c:pt>
                <c:pt idx="724">
                  <c:v>3.293736226228918E-37</c:v>
                </c:pt>
                <c:pt idx="725">
                  <c:v>1.9879966792455737E-37</c:v>
                </c:pt>
                <c:pt idx="726">
                  <c:v>1.1989690824631955E-37</c:v>
                </c:pt>
                <c:pt idx="727">
                  <c:v>7.2337796801513361E-38</c:v>
                </c:pt>
                <c:pt idx="728">
                  <c:v>4.3657162872526272E-38</c:v>
                </c:pt>
                <c:pt idx="729">
                  <c:v>2.6341234517368549E-38</c:v>
                </c:pt>
                <c:pt idx="730">
                  <c:v>1.5886069659834005E-38</c:v>
                </c:pt>
                <c:pt idx="731">
                  <c:v>9.58411258539445E-39</c:v>
                </c:pt>
                <c:pt idx="732">
                  <c:v>5.7837867348562577E-39</c:v>
                </c:pt>
                <c:pt idx="733">
                  <c:v>3.4886391401453529E-39</c:v>
                </c:pt>
                <c:pt idx="734">
                  <c:v>2.1038926932440516E-39</c:v>
                </c:pt>
                <c:pt idx="735">
                  <c:v>1.2692203189213247E-39</c:v>
                </c:pt>
                <c:pt idx="736">
                  <c:v>7.658926018781261E-40</c:v>
                </c:pt>
                <c:pt idx="737">
                  <c:v>4.6183144853082536E-40</c:v>
                </c:pt>
                <c:pt idx="738">
                  <c:v>2.7850790478933795E-40</c:v>
                </c:pt>
                <c:pt idx="739">
                  <c:v>1.6800756146120717E-40</c:v>
                </c:pt>
                <c:pt idx="740">
                  <c:v>1.0137492662183632E-40</c:v>
                </c:pt>
                <c:pt idx="741">
                  <c:v>6.1111941898595503E-41</c:v>
                </c:pt>
                <c:pt idx="742">
                  <c:v>3.6852416432613074E-41</c:v>
                </c:pt>
                <c:pt idx="743">
                  <c:v>2.2229775283778643E-41</c:v>
                </c:pt>
                <c:pt idx="744">
                  <c:v>1.3409611651640616E-41</c:v>
                </c:pt>
                <c:pt idx="745">
                  <c:v>8.0833418900041185E-42</c:v>
                </c:pt>
                <c:pt idx="746">
                  <c:v>4.8743437354486562E-42</c:v>
                </c:pt>
                <c:pt idx="747">
                  <c:v>2.9401062331540723E-42</c:v>
                </c:pt>
                <c:pt idx="748">
                  <c:v>1.7730320500641222E-42</c:v>
                </c:pt>
                <c:pt idx="749">
                  <c:v>1.0687714454050122E-42</c:v>
                </c:pt>
                <c:pt idx="750">
                  <c:v>6.4445840421722268E-43</c:v>
                </c:pt>
                <c:pt idx="751">
                  <c:v>3.8870446859200872E-43</c:v>
                </c:pt>
                <c:pt idx="752">
                  <c:v>2.343437199266651E-43</c:v>
                </c:pt>
                <c:pt idx="753">
                  <c:v>1.4125835262419992E-43</c:v>
                </c:pt>
                <c:pt idx="754">
                  <c:v>8.517430994472697E-44</c:v>
                </c:pt>
                <c:pt idx="755">
                  <c:v>5.1370177973603642E-44</c:v>
                </c:pt>
                <c:pt idx="756">
                  <c:v>3.0962236630594663E-44</c:v>
                </c:pt>
                <c:pt idx="757">
                  <c:v>1.8663146011542809E-44</c:v>
                </c:pt>
                <c:pt idx="758">
                  <c:v>1.1252873272998104E-44</c:v>
                </c:pt>
                <c:pt idx="759">
                  <c:v>6.7864669865227194E-45</c:v>
                </c:pt>
                <c:pt idx="760">
                  <c:v>4.0893964227176913E-45</c:v>
                </c:pt>
                <c:pt idx="761">
                  <c:v>2.4649192056549194E-45</c:v>
                </c:pt>
                <c:pt idx="762">
                  <c:v>1.4861582403776362E-45</c:v>
                </c:pt>
                <c:pt idx="763">
                  <c:v>8.9607400192759659E-46</c:v>
                </c:pt>
                <c:pt idx="764">
                  <c:v>5.3993228523197308E-46</c:v>
                </c:pt>
                <c:pt idx="765">
                  <c:v>3.2544157802695837E-46</c:v>
                </c:pt>
                <c:pt idx="766">
                  <c:v>1.9620900917010243E-46</c:v>
                </c:pt>
                <c:pt idx="767">
                  <c:v>1.1827278771468833E-46</c:v>
                </c:pt>
                <c:pt idx="768">
                  <c:v>7.1265218321342986E-47</c:v>
                </c:pt>
                <c:pt idx="769">
                  <c:v>4.2953742963639458E-47</c:v>
                </c:pt>
                <c:pt idx="770">
                  <c:v>2.5895855238341706E-47</c:v>
                </c:pt>
                <c:pt idx="771">
                  <c:v>1.5605935919583381E-47</c:v>
                </c:pt>
                <c:pt idx="772">
                  <c:v>9.4032713630464351E-48</c:v>
                </c:pt>
                <c:pt idx="773">
                  <c:v>5.6674992740201649E-48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9D4-2D4A-B093-5AD10265D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635248"/>
        <c:axId val="516829216"/>
      </c:scatterChart>
      <c:valAx>
        <c:axId val="562635248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Prevalence, </a:t>
                </a:r>
                <a:r>
                  <a:rPr lang="en-GB" sz="2400" b="0" i="1" u="none" strike="noStrike" baseline="0">
                    <a:solidFill>
                      <a:schemeClr val="tx1"/>
                    </a:solidFill>
                    <a:effectLst/>
                  </a:rPr>
                  <a:t>p</a:t>
                </a:r>
                <a:endParaRPr lang="en-US" sz="24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605162469703748"/>
              <c:y val="0.92287796061920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16829216"/>
        <c:crosses val="autoZero"/>
        <c:crossBetween val="midCat"/>
        <c:majorUnit val="0.25"/>
        <c:minorUnit val="5.000000000000001E-2"/>
      </c:valAx>
      <c:valAx>
        <c:axId val="516829216"/>
        <c:scaling>
          <c:orientation val="minMax"/>
          <c:max val="1.0049999999999999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 i="0">
                    <a:solidFill>
                      <a:schemeClr val="tx1"/>
                    </a:solidFill>
                  </a:rPr>
                  <a:t>Aspect ratio,  </a:t>
                </a:r>
                <a:r>
                  <a:rPr lang="en-US" sz="2400" i="1">
                    <a:solidFill>
                      <a:schemeClr val="tx1"/>
                    </a:solidFill>
                  </a:rPr>
                  <a:t>A = T/n</a:t>
                </a:r>
              </a:p>
            </c:rich>
          </c:tx>
          <c:layout>
            <c:manualLayout>
              <c:xMode val="edge"/>
              <c:yMode val="edge"/>
              <c:x val="1.6728751228349995E-2"/>
              <c:y val="0.239367465330983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62635248"/>
        <c:crosses val="autoZero"/>
        <c:crossBetween val="midCat"/>
        <c:majorUnit val="0.25"/>
        <c:min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4461787620113933"/>
          <c:y val="0.54482919749542691"/>
          <c:w val="0.34041272810257667"/>
          <c:h val="0.25528655109408127"/>
        </c:manualLayout>
      </c:layout>
      <c:overlay val="0"/>
      <c:spPr>
        <a:noFill/>
        <a:ln w="3175"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63879137082362"/>
          <c:y val="3.42538156122544E-2"/>
          <c:w val="0.84186080342032354"/>
          <c:h val="0.80757435440568504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'Sheet1 (4)'!$B$1</c:f>
              <c:strCache>
                <c:ptCount val="1"/>
                <c:pt idx="0">
                  <c:v>Individual testing</c:v>
                </c:pt>
              </c:strCache>
            </c:strRef>
          </c:tx>
          <c:spPr>
            <a:ln w="38100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(4)'!$B$2:$B$810</c:f>
              <c:numCache>
                <c:formatCode>0.000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1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CA-CA40-8274-F84948D064FB}"/>
            </c:ext>
          </c:extLst>
        </c:ser>
        <c:ser>
          <c:idx val="1"/>
          <c:order val="1"/>
          <c:tx>
            <c:strRef>
              <c:f>'Sheet1 (4)'!$C$1</c:f>
              <c:strCache>
                <c:ptCount val="1"/>
                <c:pt idx="0">
                  <c:v>Counting bound</c:v>
                </c:pt>
              </c:strCache>
            </c:strRef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(4)'!$C$2:$C$810</c:f>
              <c:numCache>
                <c:formatCode>General</c:formatCode>
                <c:ptCount val="809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0.99998845840889516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0.99989612346393542</c:v>
                </c:pt>
                <c:pt idx="30">
                  <c:v>0.99985861126708309</c:v>
                </c:pt>
                <c:pt idx="31">
                  <c:v>0.99981532715492072</c:v>
                </c:pt>
                <c:pt idx="32">
                  <c:v>0.99976627078104396</c:v>
                </c:pt>
                <c:pt idx="33">
                  <c:v>0.9997114417528099</c:v>
                </c:pt>
                <c:pt idx="34">
                  <c:v>0.99965083963132018</c:v>
                </c:pt>
                <c:pt idx="35">
                  <c:v>0.99958446393139866</c:v>
                </c:pt>
                <c:pt idx="36">
                  <c:v>0.99951231412156782</c:v>
                </c:pt>
                <c:pt idx="37">
                  <c:v>0.99943438962402409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0.99916596153158743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0.99860302023780956</c:v>
                </c:pt>
                <c:pt idx="46">
                  <c:v>0.99847308989030781</c:v>
                </c:pt>
                <c:pt idx="47">
                  <c:v>0.99833737652188193</c:v>
                </c:pt>
                <c:pt idx="48">
                  <c:v>0.99819587904281004</c:v>
                </c:pt>
                <c:pt idx="49">
                  <c:v>0.99804859631656129</c:v>
                </c:pt>
                <c:pt idx="50">
                  <c:v>0.99789552715974106</c:v>
                </c:pt>
                <c:pt idx="51">
                  <c:v>0.99773667034203462</c:v>
                </c:pt>
                <c:pt idx="52">
                  <c:v>0.99757202458614647</c:v>
                </c:pt>
                <c:pt idx="53">
                  <c:v>0.99740158856773964</c:v>
                </c:pt>
                <c:pt idx="54">
                  <c:v>0.99722536091536984</c:v>
                </c:pt>
                <c:pt idx="55">
                  <c:v>0.99704334021042096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0.99646250488487653</c:v>
                </c:pt>
                <c:pt idx="59">
                  <c:v>0.99625729683752762</c:v>
                </c:pt>
                <c:pt idx="60">
                  <c:v>0.99604628793443106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0.99514420898484213</c:v>
                </c:pt>
                <c:pt idx="65">
                  <c:v>0.99490416929988834</c:v>
                </c:pt>
                <c:pt idx="66">
                  <c:v>0.99465831782278091</c:v>
                </c:pt>
                <c:pt idx="67">
                  <c:v>0.99440665256278016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0.99334181218805351</c:v>
                </c:pt>
                <c:pt idx="72">
                  <c:v>0.99306104646005611</c:v>
                </c:pt>
                <c:pt idx="73">
                  <c:v>0.99277445398780839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0.99187969255335107</c:v>
                </c:pt>
                <c:pt idx="77">
                  <c:v>0.99156976930638074</c:v>
                </c:pt>
                <c:pt idx="78">
                  <c:v>0.99125400717036893</c:v>
                </c:pt>
                <c:pt idx="79">
                  <c:v>0.99093240356836998</c:v>
                </c:pt>
                <c:pt idx="80">
                  <c:v>0.99060495587381625</c:v>
                </c:pt>
                <c:pt idx="81">
                  <c:v>0.99027166141038769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0.98887996059261263</c:v>
                </c:pt>
                <c:pt idx="86">
                  <c:v>0.98851739038915643</c:v>
                </c:pt>
                <c:pt idx="87">
                  <c:v>0.98814895630642763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0.98700844024317136</c:v>
                </c:pt>
                <c:pt idx="91">
                  <c:v>0.98661651984880927</c:v>
                </c:pt>
                <c:pt idx="92">
                  <c:v>0.98621871992224075</c:v>
                </c:pt>
                <c:pt idx="93">
                  <c:v>0.98581503717891983</c:v>
                </c:pt>
                <c:pt idx="94">
                  <c:v>0.98540546828259878</c:v>
                </c:pt>
                <c:pt idx="95">
                  <c:v>0.98499000984515739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0.98370826262318567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0.98098526961402754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0.97954381952946279</c:v>
                </c:pt>
                <c:pt idx="108">
                  <c:v>0.97905146480945926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0.97597239496399013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0.97380036943822523</c:v>
                </c:pt>
                <c:pt idx="119">
                  <c:v>0.97324240743491375</c:v>
                </c:pt>
                <c:pt idx="120">
                  <c:v>0.97267845377022755</c:v>
                </c:pt>
                <c:pt idx="121">
                  <c:v>0.97210850363769086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0.96976864027637422</c:v>
                </c:pt>
                <c:pt idx="126">
                  <c:v>0.96916863368058159</c:v>
                </c:pt>
                <c:pt idx="127">
                  <c:v>0.96856260055821408</c:v>
                </c:pt>
                <c:pt idx="128">
                  <c:v>0.96795053569363931</c:v>
                </c:pt>
                <c:pt idx="129">
                  <c:v>0.96733243381166645</c:v>
                </c:pt>
                <c:pt idx="130">
                  <c:v>0.96670828957725563</c:v>
                </c:pt>
                <c:pt idx="131">
                  <c:v>0.96607809759522534</c:v>
                </c:pt>
                <c:pt idx="132">
                  <c:v>0.96544185240995573</c:v>
                </c:pt>
                <c:pt idx="133">
                  <c:v>0.96479954850508731</c:v>
                </c:pt>
                <c:pt idx="134">
                  <c:v>0.96415118030321467</c:v>
                </c:pt>
                <c:pt idx="135">
                  <c:v>0.96349674216557868</c:v>
                </c:pt>
                <c:pt idx="136">
                  <c:v>0.96283622839175109</c:v>
                </c:pt>
                <c:pt idx="137">
                  <c:v>0.96216963321931781</c:v>
                </c:pt>
                <c:pt idx="138">
                  <c:v>0.96149695082355513</c:v>
                </c:pt>
                <c:pt idx="139">
                  <c:v>0.9608181753171039</c:v>
                </c:pt>
                <c:pt idx="140">
                  <c:v>0.96013330074963754</c:v>
                </c:pt>
                <c:pt idx="141">
                  <c:v>0.95944232110752758</c:v>
                </c:pt>
                <c:pt idx="142">
                  <c:v>0.95874523031350145</c:v>
                </c:pt>
                <c:pt idx="143">
                  <c:v>0.95804202222629953</c:v>
                </c:pt>
                <c:pt idx="144">
                  <c:v>0.95733269064032434</c:v>
                </c:pt>
                <c:pt idx="145">
                  <c:v>0.95661722928528681</c:v>
                </c:pt>
                <c:pt idx="146">
                  <c:v>0.95589563182584736</c:v>
                </c:pt>
                <c:pt idx="147">
                  <c:v>0.9551678918612525</c:v>
                </c:pt>
                <c:pt idx="148">
                  <c:v>0.95443400292496494</c:v>
                </c:pt>
                <c:pt idx="149">
                  <c:v>0.95369395848429184</c:v>
                </c:pt>
                <c:pt idx="150">
                  <c:v>0.95294775194000481</c:v>
                </c:pt>
                <c:pt idx="151">
                  <c:v>0.95219537662595755</c:v>
                </c:pt>
                <c:pt idx="152">
                  <c:v>0.95143682580869615</c:v>
                </c:pt>
                <c:pt idx="153">
                  <c:v>0.95067209268706576</c:v>
                </c:pt>
                <c:pt idx="154">
                  <c:v>0.94990117039181243</c:v>
                </c:pt>
                <c:pt idx="155">
                  <c:v>0.94912405198517724</c:v>
                </c:pt>
                <c:pt idx="156">
                  <c:v>0.94834073046048784</c:v>
                </c:pt>
                <c:pt idx="157">
                  <c:v>0.94755119874174332</c:v>
                </c:pt>
                <c:pt idx="158">
                  <c:v>0.94675544968319292</c:v>
                </c:pt>
                <c:pt idx="159">
                  <c:v>0.94595347606891156</c:v>
                </c:pt>
                <c:pt idx="160">
                  <c:v>0.9451452706123662</c:v>
                </c:pt>
                <c:pt idx="161">
                  <c:v>0.94433082595597995</c:v>
                </c:pt>
                <c:pt idx="162">
                  <c:v>0.94351013467068878</c:v>
                </c:pt>
                <c:pt idx="163">
                  <c:v>0.9426831892554921</c:v>
                </c:pt>
                <c:pt idx="164">
                  <c:v>0.94184998213699855</c:v>
                </c:pt>
                <c:pt idx="165">
                  <c:v>0.9410105056689646</c:v>
                </c:pt>
                <c:pt idx="166">
                  <c:v>0.94016475213182826</c:v>
                </c:pt>
                <c:pt idx="167">
                  <c:v>0.93931271373223613</c:v>
                </c:pt>
                <c:pt idx="168">
                  <c:v>0.93845438260256353</c:v>
                </c:pt>
                <c:pt idx="169">
                  <c:v>0.9375897508004305</c:v>
                </c:pt>
                <c:pt idx="170">
                  <c:v>0.93671881030820803</c:v>
                </c:pt>
                <c:pt idx="171">
                  <c:v>0.93584155303252148</c:v>
                </c:pt>
                <c:pt idx="172">
                  <c:v>0.93495797080374521</c:v>
                </c:pt>
                <c:pt idx="173">
                  <c:v>0.93406805537549098</c:v>
                </c:pt>
                <c:pt idx="174">
                  <c:v>0.93317179842408959</c:v>
                </c:pt>
                <c:pt idx="175">
                  <c:v>0.93226919154806698</c:v>
                </c:pt>
                <c:pt idx="176">
                  <c:v>0.93136022626761106</c:v>
                </c:pt>
                <c:pt idx="177">
                  <c:v>0.93044489402403419</c:v>
                </c:pt>
                <c:pt idx="178">
                  <c:v>0.92952318617922636</c:v>
                </c:pt>
                <c:pt idx="179">
                  <c:v>0.92859509401510232</c:v>
                </c:pt>
                <c:pt idx="180">
                  <c:v>0.92766060873304179</c:v>
                </c:pt>
                <c:pt idx="181">
                  <c:v>0.92671972145332104</c:v>
                </c:pt>
                <c:pt idx="182">
                  <c:v>0.92577242321453812</c:v>
                </c:pt>
                <c:pt idx="183">
                  <c:v>0.92481870497302987</c:v>
                </c:pt>
                <c:pt idx="184">
                  <c:v>0.92385855760228219</c:v>
                </c:pt>
                <c:pt idx="185">
                  <c:v>0.92289197189233041</c:v>
                </c:pt>
                <c:pt idx="186">
                  <c:v>0.92191893854915485</c:v>
                </c:pt>
                <c:pt idx="187">
                  <c:v>0.92093944819406548</c:v>
                </c:pt>
                <c:pt idx="188">
                  <c:v>0.9199534913630798</c:v>
                </c:pt>
                <c:pt idx="189">
                  <c:v>0.91896105850629284</c:v>
                </c:pt>
                <c:pt idx="190">
                  <c:v>0.91796213998723841</c:v>
                </c:pt>
                <c:pt idx="191">
                  <c:v>0.91695672608224099</c:v>
                </c:pt>
                <c:pt idx="192">
                  <c:v>0.91594480697976044</c:v>
                </c:pt>
                <c:pt idx="193">
                  <c:v>0.91492637277972744</c:v>
                </c:pt>
                <c:pt idx="194">
                  <c:v>0.91390141349286935</c:v>
                </c:pt>
                <c:pt idx="195">
                  <c:v>0.91286991904002845</c:v>
                </c:pt>
                <c:pt idx="196">
                  <c:v>0.91183187925147058</c:v>
                </c:pt>
                <c:pt idx="197">
                  <c:v>0.91078728386618302</c:v>
                </c:pt>
                <c:pt idx="198">
                  <c:v>0.90973612253116598</c:v>
                </c:pt>
                <c:pt idx="199">
                  <c:v>0.90867838480071195</c:v>
                </c:pt>
                <c:pt idx="200">
                  <c:v>0.90761406013567636</c:v>
                </c:pt>
                <c:pt idx="201">
                  <c:v>0.90654313790273899</c:v>
                </c:pt>
                <c:pt idx="202">
                  <c:v>0.90546560737365478</c:v>
                </c:pt>
                <c:pt idx="203">
                  <c:v>0.90438145772449374</c:v>
                </c:pt>
                <c:pt idx="204">
                  <c:v>0.90329067803487306</c:v>
                </c:pt>
                <c:pt idx="205">
                  <c:v>0.90219325728717625</c:v>
                </c:pt>
                <c:pt idx="206">
                  <c:v>0.90108918436576313</c:v>
                </c:pt>
                <c:pt idx="207">
                  <c:v>0.89997844805616811</c:v>
                </c:pt>
                <c:pt idx="208">
                  <c:v>0.89886103704428999</c:v>
                </c:pt>
                <c:pt idx="209">
                  <c:v>0.8977369399155668</c:v>
                </c:pt>
                <c:pt idx="210">
                  <c:v>0.8966061451541425</c:v>
                </c:pt>
                <c:pt idx="211">
                  <c:v>0.89546864114202207</c:v>
                </c:pt>
                <c:pt idx="212">
                  <c:v>0.8943244161582129</c:v>
                </c:pt>
                <c:pt idx="213">
                  <c:v>0.89317345837785667</c:v>
                </c:pt>
                <c:pt idx="214">
                  <c:v>0.8920157558713484</c:v>
                </c:pt>
                <c:pt idx="215">
                  <c:v>0.89085129660344387</c:v>
                </c:pt>
                <c:pt idx="216">
                  <c:v>0.8896800684323527</c:v>
                </c:pt>
                <c:pt idx="217">
                  <c:v>0.8885020591088223</c:v>
                </c:pt>
                <c:pt idx="218">
                  <c:v>0.88731725627520652</c:v>
                </c:pt>
                <c:pt idx="219">
                  <c:v>0.88612564746452194</c:v>
                </c:pt>
                <c:pt idx="220">
                  <c:v>0.88492722009949176</c:v>
                </c:pt>
                <c:pt idx="221">
                  <c:v>0.88372196149157589</c:v>
                </c:pt>
                <c:pt idx="222">
                  <c:v>0.88250985883998645</c:v>
                </c:pt>
                <c:pt idx="223">
                  <c:v>0.88129089923069237</c:v>
                </c:pt>
                <c:pt idx="224">
                  <c:v>0.88006506963540676</c:v>
                </c:pt>
                <c:pt idx="225">
                  <c:v>0.87883235691056094</c:v>
                </c:pt>
                <c:pt idx="226">
                  <c:v>0.87759274779626717</c:v>
                </c:pt>
                <c:pt idx="227">
                  <c:v>0.87634622891526059</c:v>
                </c:pt>
                <c:pt idx="228">
                  <c:v>0.87509278677183189</c:v>
                </c:pt>
                <c:pt idx="229">
                  <c:v>0.87383240775074245</c:v>
                </c:pt>
                <c:pt idx="230">
                  <c:v>0.87256507811612327</c:v>
                </c:pt>
                <c:pt idx="231">
                  <c:v>0.87129078401035964</c:v>
                </c:pt>
                <c:pt idx="232">
                  <c:v>0.87000951145295935</c:v>
                </c:pt>
                <c:pt idx="233">
                  <c:v>0.86872124633940428</c:v>
                </c:pt>
                <c:pt idx="234">
                  <c:v>0.86742597443998637</c:v>
                </c:pt>
                <c:pt idx="235">
                  <c:v>0.86612368139862572</c:v>
                </c:pt>
                <c:pt idx="236">
                  <c:v>0.86481435273167229</c:v>
                </c:pt>
                <c:pt idx="237">
                  <c:v>0.86349797382669025</c:v>
                </c:pt>
                <c:pt idx="238">
                  <c:v>0.86217452994122468</c:v>
                </c:pt>
                <c:pt idx="239">
                  <c:v>0.86084400620154955</c:v>
                </c:pt>
                <c:pt idx="240">
                  <c:v>0.8595063876013983</c:v>
                </c:pt>
                <c:pt idx="241">
                  <c:v>0.85816165900067609</c:v>
                </c:pt>
                <c:pt idx="242">
                  <c:v>0.8568098051241515</c:v>
                </c:pt>
                <c:pt idx="243">
                  <c:v>0.85545081056013039</c:v>
                </c:pt>
                <c:pt idx="244">
                  <c:v>0.85408465975911052</c:v>
                </c:pt>
                <c:pt idx="245">
                  <c:v>0.8527113370324142</c:v>
                </c:pt>
                <c:pt idx="246">
                  <c:v>0.85133082655080339</c:v>
                </c:pt>
                <c:pt idx="247">
                  <c:v>0.84994311234307141</c:v>
                </c:pt>
                <c:pt idx="248">
                  <c:v>0.8485481782946156</c:v>
                </c:pt>
                <c:pt idx="249">
                  <c:v>0.84714600814598739</c:v>
                </c:pt>
                <c:pt idx="250">
                  <c:v>0.84573658549142205</c:v>
                </c:pt>
                <c:pt idx="251">
                  <c:v>0.84431989377734351</c:v>
                </c:pt>
                <c:pt idx="252">
                  <c:v>0.84289591630085048</c:v>
                </c:pt>
                <c:pt idx="253">
                  <c:v>0.84146463620817535</c:v>
                </c:pt>
                <c:pt idx="254">
                  <c:v>0.84002603649312313</c:v>
                </c:pt>
                <c:pt idx="255">
                  <c:v>0.83858009999548466</c:v>
                </c:pt>
                <c:pt idx="256">
                  <c:v>0.83712680939942574</c:v>
                </c:pt>
                <c:pt idx="257">
                  <c:v>0.83566614723185217</c:v>
                </c:pt>
                <c:pt idx="258">
                  <c:v>0.83419809586074867</c:v>
                </c:pt>
                <c:pt idx="259">
                  <c:v>0.83272263749349351</c:v>
                </c:pt>
                <c:pt idx="260">
                  <c:v>0.83123975417514484</c:v>
                </c:pt>
                <c:pt idx="261">
                  <c:v>0.82974942778670258</c:v>
                </c:pt>
                <c:pt idx="262">
                  <c:v>0.8282516400433414</c:v>
                </c:pt>
                <c:pt idx="263">
                  <c:v>0.82674637249261762</c:v>
                </c:pt>
                <c:pt idx="264">
                  <c:v>0.82523360651264643</c:v>
                </c:pt>
                <c:pt idx="265">
                  <c:v>0.82371332331025116</c:v>
                </c:pt>
                <c:pt idx="266">
                  <c:v>0.82218550391908307</c:v>
                </c:pt>
                <c:pt idx="267">
                  <c:v>0.82065012919771152</c:v>
                </c:pt>
                <c:pt idx="268">
                  <c:v>0.81910717982768255</c:v>
                </c:pt>
                <c:pt idx="269">
                  <c:v>0.81755663631154918</c:v>
                </c:pt>
                <c:pt idx="270">
                  <c:v>0.81599847897086608</c:v>
                </c:pt>
                <c:pt idx="271">
                  <c:v>0.81443268794415546</c:v>
                </c:pt>
                <c:pt idx="272">
                  <c:v>0.81285924318483838</c:v>
                </c:pt>
                <c:pt idx="273">
                  <c:v>0.8112781244591325</c:v>
                </c:pt>
                <c:pt idx="274">
                  <c:v>0.80968931134391642</c:v>
                </c:pt>
                <c:pt idx="275">
                  <c:v>0.80809278322455824</c:v>
                </c:pt>
                <c:pt idx="276">
                  <c:v>0.80648851929270937</c:v>
                </c:pt>
                <c:pt idx="277">
                  <c:v>0.80487649854406085</c:v>
                </c:pt>
                <c:pt idx="278">
                  <c:v>0.80325669977606373</c:v>
                </c:pt>
                <c:pt idx="279">
                  <c:v>0.80162910158561163</c:v>
                </c:pt>
                <c:pt idx="280">
                  <c:v>0.79999368236668311</c:v>
                </c:pt>
                <c:pt idx="281">
                  <c:v>0.79835042030794745</c:v>
                </c:pt>
                <c:pt idx="282">
                  <c:v>0.79669929339032697</c:v>
                </c:pt>
                <c:pt idx="283">
                  <c:v>0.79504027938452193</c:v>
                </c:pt>
                <c:pt idx="284">
                  <c:v>0.79337335584848967</c:v>
                </c:pt>
                <c:pt idx="285">
                  <c:v>0.79169850012488474</c:v>
                </c:pt>
                <c:pt idx="286">
                  <c:v>0.79001568933845256</c:v>
                </c:pt>
                <c:pt idx="287">
                  <c:v>0.7883249003933801</c:v>
                </c:pt>
                <c:pt idx="288">
                  <c:v>0.7866261099706009</c:v>
                </c:pt>
                <c:pt idx="289">
                  <c:v>0.78491929452505294</c:v>
                </c:pt>
                <c:pt idx="290">
                  <c:v>0.78320443028288955</c:v>
                </c:pt>
                <c:pt idx="291">
                  <c:v>0.78148149323864202</c:v>
                </c:pt>
                <c:pt idx="292">
                  <c:v>0.77975045915233276</c:v>
                </c:pt>
                <c:pt idx="293">
                  <c:v>0.77801130354653736</c:v>
                </c:pt>
                <c:pt idx="294">
                  <c:v>0.77626400170339505</c:v>
                </c:pt>
                <c:pt idx="295">
                  <c:v>0.7745085286615675</c:v>
                </c:pt>
                <c:pt idx="296">
                  <c:v>0.77274485921314195</c:v>
                </c:pt>
                <c:pt idx="297">
                  <c:v>0.77097296790048064</c:v>
                </c:pt>
                <c:pt idx="298">
                  <c:v>0.76919282901301345</c:v>
                </c:pt>
                <c:pt idx="299">
                  <c:v>0.76740441658397218</c:v>
                </c:pt>
                <c:pt idx="300">
                  <c:v>0.76560770438706793</c:v>
                </c:pt>
                <c:pt idx="301">
                  <c:v>0.76380266593310586</c:v>
                </c:pt>
                <c:pt idx="302">
                  <c:v>0.76198927446653997</c:v>
                </c:pt>
                <c:pt idx="303">
                  <c:v>0.76016750296196522</c:v>
                </c:pt>
                <c:pt idx="304">
                  <c:v>0.75833732412054378</c:v>
                </c:pt>
                <c:pt idx="305">
                  <c:v>0.75649871036636729</c:v>
                </c:pt>
                <c:pt idx="306">
                  <c:v>0.7546516338427498</c:v>
                </c:pt>
                <c:pt idx="307">
                  <c:v>0.7527960664084542</c:v>
                </c:pt>
                <c:pt idx="308">
                  <c:v>0.75093197963384606</c:v>
                </c:pt>
                <c:pt idx="309">
                  <c:v>0.74905934479697645</c:v>
                </c:pt>
                <c:pt idx="310">
                  <c:v>0.74717813287959123</c:v>
                </c:pt>
                <c:pt idx="311">
                  <c:v>0.74528831456306388</c:v>
                </c:pt>
                <c:pt idx="312">
                  <c:v>0.74338986022425169</c:v>
                </c:pt>
                <c:pt idx="313">
                  <c:v>0.74148273993127334</c:v>
                </c:pt>
                <c:pt idx="314">
                  <c:v>0.73956692343920372</c:v>
                </c:pt>
                <c:pt idx="315">
                  <c:v>0.73764238018568851</c:v>
                </c:pt>
                <c:pt idx="316">
                  <c:v>0.73570907928647133</c:v>
                </c:pt>
                <c:pt idx="317">
                  <c:v>0.73376698953083508</c:v>
                </c:pt>
                <c:pt idx="318">
                  <c:v>0.73181607937695459</c:v>
                </c:pt>
                <c:pt idx="319">
                  <c:v>0.72985631694715691</c:v>
                </c:pt>
                <c:pt idx="320">
                  <c:v>0.72788767002308974</c:v>
                </c:pt>
                <c:pt idx="321">
                  <c:v>0.72591010604079209</c:v>
                </c:pt>
                <c:pt idx="322">
                  <c:v>0.72392359208566848</c:v>
                </c:pt>
                <c:pt idx="323">
                  <c:v>0.72192809488736187</c:v>
                </c:pt>
                <c:pt idx="324">
                  <c:v>0.71992358081452368</c:v>
                </c:pt>
                <c:pt idx="325">
                  <c:v>0.71791001586947778</c:v>
                </c:pt>
                <c:pt idx="326">
                  <c:v>0.71588736568277689</c:v>
                </c:pt>
                <c:pt idx="327">
                  <c:v>0.7138555955076471</c:v>
                </c:pt>
                <c:pt idx="328">
                  <c:v>0.7118146702143191</c:v>
                </c:pt>
                <c:pt idx="329">
                  <c:v>0.70976455428424212</c:v>
                </c:pt>
                <c:pt idx="330">
                  <c:v>0.70770521180417822</c:v>
                </c:pt>
                <c:pt idx="331">
                  <c:v>0.70563660646017445</c:v>
                </c:pt>
                <c:pt idx="332">
                  <c:v>0.70355870153140665</c:v>
                </c:pt>
                <c:pt idx="333">
                  <c:v>0.70147145988389692</c:v>
                </c:pt>
                <c:pt idx="334">
                  <c:v>0.69937484396409544</c:v>
                </c:pt>
                <c:pt idx="335">
                  <c:v>0.69726881579232758</c:v>
                </c:pt>
                <c:pt idx="336">
                  <c:v>0.69515333695610082</c:v>
                </c:pt>
                <c:pt idx="337">
                  <c:v>0.69302836860326755</c:v>
                </c:pt>
                <c:pt idx="338">
                  <c:v>0.69089387143504022</c:v>
                </c:pt>
                <c:pt idx="339">
                  <c:v>0.68874980569885569</c:v>
                </c:pt>
                <c:pt idx="340">
                  <c:v>0.68659613118108331</c:v>
                </c:pt>
                <c:pt idx="341">
                  <c:v>0.68443280719957311</c:v>
                </c:pt>
                <c:pt idx="342">
                  <c:v>0.68225979259604019</c:v>
                </c:pt>
                <c:pt idx="343">
                  <c:v>0.68007704572827921</c:v>
                </c:pt>
                <c:pt idx="344">
                  <c:v>0.67788452446220671</c:v>
                </c:pt>
                <c:pt idx="345">
                  <c:v>0.67568218616372433</c:v>
                </c:pt>
                <c:pt idx="346">
                  <c:v>0.67346998769039801</c:v>
                </c:pt>
                <c:pt idx="347">
                  <c:v>0.67124788538295022</c:v>
                </c:pt>
                <c:pt idx="348">
                  <c:v>0.66901583505655693</c:v>
                </c:pt>
                <c:pt idx="349">
                  <c:v>0.66677379199194586</c:v>
                </c:pt>
                <c:pt idx="350">
                  <c:v>0.66452171092628887</c:v>
                </c:pt>
                <c:pt idx="351">
                  <c:v>0.66225954604388426</c:v>
                </c:pt>
                <c:pt idx="352">
                  <c:v>0.65998725096662081</c:v>
                </c:pt>
                <c:pt idx="353">
                  <c:v>0.65770477874421884</c:v>
                </c:pt>
                <c:pt idx="354">
                  <c:v>0.65541208184424093</c:v>
                </c:pt>
                <c:pt idx="355">
                  <c:v>0.65310911214186596</c:v>
                </c:pt>
                <c:pt idx="356">
                  <c:v>0.65079582090941857</c:v>
                </c:pt>
                <c:pt idx="357">
                  <c:v>0.64847215880564746</c:v>
                </c:pt>
                <c:pt idx="358">
                  <c:v>0.64613807586474559</c:v>
                </c:pt>
                <c:pt idx="359">
                  <c:v>0.64379352148510272</c:v>
                </c:pt>
                <c:pt idx="360">
                  <c:v>0.64143844441778297</c:v>
                </c:pt>
                <c:pt idx="361">
                  <c:v>0.63907279275472051</c:v>
                </c:pt>
                <c:pt idx="362">
                  <c:v>0.6366965139166213</c:v>
                </c:pt>
                <c:pt idx="363">
                  <c:v>0.63430955464056527</c:v>
                </c:pt>
                <c:pt idx="364">
                  <c:v>0.63191186096729757</c:v>
                </c:pt>
                <c:pt idx="365">
                  <c:v>0.62950337822819857</c:v>
                </c:pt>
                <c:pt idx="366">
                  <c:v>0.62708405103192555</c:v>
                </c:pt>
                <c:pt idx="367">
                  <c:v>0.62465382325071128</c:v>
                </c:pt>
                <c:pt idx="368">
                  <c:v>0.62221263800631255</c:v>
                </c:pt>
                <c:pt idx="369">
                  <c:v>0.61976043765559408</c:v>
                </c:pt>
                <c:pt idx="370">
                  <c:v>0.61729716377573829</c:v>
                </c:pt>
                <c:pt idx="371">
                  <c:v>0.61482275714906853</c:v>
                </c:pt>
                <c:pt idx="372">
                  <c:v>0.61233715774746966</c:v>
                </c:pt>
                <c:pt idx="373">
                  <c:v>0.60984030471639961</c:v>
                </c:pt>
                <c:pt idx="374">
                  <c:v>0.60733213635846994</c:v>
                </c:pt>
                <c:pt idx="375">
                  <c:v>0.6048125901165875</c:v>
                </c:pt>
                <c:pt idx="376">
                  <c:v>0.60228160255663921</c:v>
                </c:pt>
                <c:pt idx="377">
                  <c:v>0.59973910934970498</c:v>
                </c:pt>
                <c:pt idx="378">
                  <c:v>0.59718504525378324</c:v>
                </c:pt>
                <c:pt idx="379">
                  <c:v>0.59461934409501149</c:v>
                </c:pt>
                <c:pt idx="380">
                  <c:v>0.59204193874836419</c:v>
                </c:pt>
                <c:pt idx="381">
                  <c:v>0.58945276111781131</c:v>
                </c:pt>
                <c:pt idx="382">
                  <c:v>0.58685174211591618</c:v>
                </c:pt>
                <c:pt idx="383">
                  <c:v>0.58423881164285507</c:v>
                </c:pt>
                <c:pt idx="384">
                  <c:v>0.58161389856483603</c:v>
                </c:pt>
                <c:pt idx="385">
                  <c:v>0.57897693069189637</c:v>
                </c:pt>
                <c:pt idx="386">
                  <c:v>0.57632783475505589</c:v>
                </c:pt>
                <c:pt idx="387">
                  <c:v>0.57366653638280329</c:v>
                </c:pt>
                <c:pt idx="388">
                  <c:v>0.57099296007688882</c:v>
                </c:pt>
                <c:pt idx="389">
                  <c:v>0.56830702918740084</c:v>
                </c:pt>
                <c:pt idx="390">
                  <c:v>0.56560866588709702</c:v>
                </c:pt>
                <c:pt idx="391">
                  <c:v>0.5628977911449623</c:v>
                </c:pt>
                <c:pt idx="392">
                  <c:v>0.56017432469896644</c:v>
                </c:pt>
                <c:pt idx="393">
                  <c:v>0.55743818502798825</c:v>
                </c:pt>
                <c:pt idx="394">
                  <c:v>0.55468928932287531</c:v>
                </c:pt>
                <c:pt idx="395">
                  <c:v>0.55192755345660638</c:v>
                </c:pt>
                <c:pt idx="396">
                  <c:v>0.54915289195351991</c:v>
                </c:pt>
                <c:pt idx="397">
                  <c:v>0.54636521795757365</c:v>
                </c:pt>
                <c:pt idx="398">
                  <c:v>0.5435644431995954</c:v>
                </c:pt>
                <c:pt idx="399">
                  <c:v>0.54075047796348574</c:v>
                </c:pt>
                <c:pt idx="400">
                  <c:v>0.53792323105132878</c:v>
                </c:pt>
                <c:pt idx="401">
                  <c:v>0.53508260974736943</c:v>
                </c:pt>
                <c:pt idx="402">
                  <c:v>0.53222851978080798</c:v>
                </c:pt>
                <c:pt idx="403">
                  <c:v>0.52936086528736337</c:v>
                </c:pt>
                <c:pt idx="404">
                  <c:v>0.52647954876955638</c:v>
                </c:pt>
                <c:pt idx="405">
                  <c:v>0.52358447105565564</c:v>
                </c:pt>
                <c:pt idx="406">
                  <c:v>0.5206755312572322</c:v>
                </c:pt>
                <c:pt idx="407">
                  <c:v>0.51775262672526223</c:v>
                </c:pt>
                <c:pt idx="408">
                  <c:v>0.51481565300471444</c:v>
                </c:pt>
                <c:pt idx="409">
                  <c:v>0.51186450378755932</c:v>
                </c:pt>
                <c:pt idx="410">
                  <c:v>0.50889907086412622</c:v>
                </c:pt>
                <c:pt idx="411">
                  <c:v>0.50591924407274025</c:v>
                </c:pt>
                <c:pt idx="412">
                  <c:v>0.50292491124755878</c:v>
                </c:pt>
                <c:pt idx="413">
                  <c:v>0.49991595816452694</c:v>
                </c:pt>
                <c:pt idx="414">
                  <c:v>0.49689226848536855</c:v>
                </c:pt>
                <c:pt idx="415">
                  <c:v>0.49385372369951952</c:v>
                </c:pt>
                <c:pt idx="416">
                  <c:v>0.49080020306391126</c:v>
                </c:pt>
                <c:pt idx="417">
                  <c:v>0.48773158354050072</c:v>
                </c:pt>
                <c:pt idx="418">
                  <c:v>0.48464773973144426</c:v>
                </c:pt>
                <c:pt idx="419">
                  <c:v>0.48154854381179912</c:v>
                </c:pt>
                <c:pt idx="420">
                  <c:v>0.47843386545963706</c:v>
                </c:pt>
                <c:pt idx="421">
                  <c:v>0.4753035717834434</c:v>
                </c:pt>
                <c:pt idx="422">
                  <c:v>0.4721575272466666</c:v>
                </c:pt>
                <c:pt idx="423">
                  <c:v>0.46899559358928017</c:v>
                </c:pt>
                <c:pt idx="424">
                  <c:v>0.46581762974620622</c:v>
                </c:pt>
                <c:pt idx="425">
                  <c:v>0.46262349176244189</c:v>
                </c:pt>
                <c:pt idx="426">
                  <c:v>0.45941303270471956</c:v>
                </c:pt>
                <c:pt idx="427">
                  <c:v>0.45618610256952524</c:v>
                </c:pt>
                <c:pt idx="428">
                  <c:v>0.45294254818728208</c:v>
                </c:pt>
                <c:pt idx="429">
                  <c:v>0.44968221312249895</c:v>
                </c:pt>
                <c:pt idx="430">
                  <c:v>0.44640493756966915</c:v>
                </c:pt>
                <c:pt idx="431">
                  <c:v>0.44311055824468992</c:v>
                </c:pt>
                <c:pt idx="432">
                  <c:v>0.43979890827156121</c:v>
                </c:pt>
                <c:pt idx="433">
                  <c:v>0.43646981706410182</c:v>
                </c:pt>
                <c:pt idx="434">
                  <c:v>0.43312311020240818</c:v>
                </c:pt>
                <c:pt idx="435">
                  <c:v>0.42975860930375925</c:v>
                </c:pt>
                <c:pt idx="436">
                  <c:v>0.42637613188765178</c:v>
                </c:pt>
                <c:pt idx="437">
                  <c:v>0.42297549123462969</c:v>
                </c:pt>
                <c:pt idx="438">
                  <c:v>0.41955649623854574</c:v>
                </c:pt>
                <c:pt idx="439">
                  <c:v>0.41611895125186926</c:v>
                </c:pt>
                <c:pt idx="440">
                  <c:v>0.41266265592362616</c:v>
                </c:pt>
                <c:pt idx="441">
                  <c:v>0.40918740502952716</c:v>
                </c:pt>
                <c:pt idx="442">
                  <c:v>0.40569298829380845</c:v>
                </c:pt>
                <c:pt idx="443">
                  <c:v>0.40217919020227155</c:v>
                </c:pt>
                <c:pt idx="444">
                  <c:v>0.39864578980597448</c:v>
                </c:pt>
                <c:pt idx="445">
                  <c:v>0.39509256051498071</c:v>
                </c:pt>
                <c:pt idx="446">
                  <c:v>0.39151926988152869</c:v>
                </c:pt>
                <c:pt idx="447">
                  <c:v>0.38792567937193606</c:v>
                </c:pt>
                <c:pt idx="448">
                  <c:v>0.38431154412649571</c:v>
                </c:pt>
                <c:pt idx="449">
                  <c:v>0.3806766127065645</c:v>
                </c:pt>
                <c:pt idx="450">
                  <c:v>0.37702062682797743</c:v>
                </c:pt>
                <c:pt idx="451">
                  <c:v>0.37334332107985224</c:v>
                </c:pt>
                <c:pt idx="452">
                  <c:v>0.3696444226277687</c:v>
                </c:pt>
                <c:pt idx="453">
                  <c:v>0.36592365090022178</c:v>
                </c:pt>
                <c:pt idx="454">
                  <c:v>0.36218071725715506</c:v>
                </c:pt>
                <c:pt idx="455">
                  <c:v>0.35841532463927334</c:v>
                </c:pt>
                <c:pt idx="456">
                  <c:v>0.35462716719672399</c:v>
                </c:pt>
                <c:pt idx="457">
                  <c:v>0.35081592989560345</c:v>
                </c:pt>
                <c:pt idx="458">
                  <c:v>0.34698128810061191</c:v>
                </c:pt>
                <c:pt idx="459">
                  <c:v>0.34312290713201893</c:v>
                </c:pt>
                <c:pt idx="460">
                  <c:v>0.33924044179493273</c:v>
                </c:pt>
                <c:pt idx="461">
                  <c:v>0.33533353587867604</c:v>
                </c:pt>
                <c:pt idx="462">
                  <c:v>0.33140182162385518</c:v>
                </c:pt>
                <c:pt idx="463">
                  <c:v>0.32744491915447466</c:v>
                </c:pt>
                <c:pt idx="464">
                  <c:v>0.32346243587218376</c:v>
                </c:pt>
                <c:pt idx="465">
                  <c:v>0.31945396580944452</c:v>
                </c:pt>
                <c:pt idx="466">
                  <c:v>0.31541908893807913</c:v>
                </c:pt>
                <c:pt idx="467">
                  <c:v>0.31135737042928147</c:v>
                </c:pt>
                <c:pt idx="468">
                  <c:v>0.30726835986075807</c:v>
                </c:pt>
                <c:pt idx="469">
                  <c:v>0.30315159036619027</c:v>
                </c:pt>
                <c:pt idx="470">
                  <c:v>0.29900657772167527</c:v>
                </c:pt>
                <c:pt idx="471">
                  <c:v>0.29483281936319894</c:v>
                </c:pt>
                <c:pt idx="472">
                  <c:v>0.29062979332850625</c:v>
                </c:pt>
                <c:pt idx="473">
                  <c:v>0.28639695711595448</c:v>
                </c:pt>
                <c:pt idx="474">
                  <c:v>0.28213374645204431</c:v>
                </c:pt>
                <c:pt idx="475">
                  <c:v>0.27783957395830761</c:v>
                </c:pt>
                <c:pt idx="476">
                  <c:v>0.27351382770706167</c:v>
                </c:pt>
                <c:pt idx="477">
                  <c:v>0.26915586965420468</c:v>
                </c:pt>
                <c:pt idx="478">
                  <c:v>0.26476503393567891</c:v>
                </c:pt>
                <c:pt idx="479">
                  <c:v>0.26034062501244853</c:v>
                </c:pt>
                <c:pt idx="480">
                  <c:v>0.2558819156467686</c:v>
                </c:pt>
                <c:pt idx="481">
                  <c:v>0.25138814469011661</c:v>
                </c:pt>
                <c:pt idx="482">
                  <c:v>0.2468585146603563</c:v>
                </c:pt>
                <c:pt idx="483">
                  <c:v>0.2422921890824129</c:v>
                </c:pt>
                <c:pt idx="484">
                  <c:v>0.23768828956288332</c:v>
                </c:pt>
                <c:pt idx="485">
                  <c:v>0.23304589256444858</c:v>
                </c:pt>
                <c:pt idx="486">
                  <c:v>0.22836402584056262</c:v>
                </c:pt>
                <c:pt idx="487">
                  <c:v>0.22364166448447886</c:v>
                </c:pt>
                <c:pt idx="488">
                  <c:v>0.21887772653900897</c:v>
                </c:pt>
                <c:pt idx="489">
                  <c:v>0.21407106810421661</c:v>
                </c:pt>
                <c:pt idx="490">
                  <c:v>0.20922047786915063</c:v>
                </c:pt>
                <c:pt idx="491">
                  <c:v>0.20432467098027754</c:v>
                </c:pt>
                <c:pt idx="492">
                  <c:v>0.19938228214287829</c:v>
                </c:pt>
                <c:pt idx="493">
                  <c:v>0.19439185783157409</c:v>
                </c:pt>
                <c:pt idx="494">
                  <c:v>0.18935184746134967</c:v>
                </c:pt>
                <c:pt idx="495">
                  <c:v>0.18426059333965294</c:v>
                </c:pt>
                <c:pt idx="496">
                  <c:v>0.17911631918164969</c:v>
                </c:pt>
                <c:pt idx="497">
                  <c:v>0.1739171169222152</c:v>
                </c:pt>
                <c:pt idx="498">
                  <c:v>0.168660931496668</c:v>
                </c:pt>
                <c:pt idx="499">
                  <c:v>0.16334554318340003</c:v>
                </c:pt>
                <c:pt idx="500">
                  <c:v>0.15796854699966109</c:v>
                </c:pt>
                <c:pt idx="501">
                  <c:v>0.15252732850877959</c:v>
                </c:pt>
                <c:pt idx="502">
                  <c:v>0.14701903522171328</c:v>
                </c:pt>
                <c:pt idx="503">
                  <c:v>0.14144054254181826</c:v>
                </c:pt>
                <c:pt idx="504">
                  <c:v>0.13578841288558333</c:v>
                </c:pt>
                <c:pt idx="505">
                  <c:v>0.13005884617909438</c:v>
                </c:pt>
                <c:pt idx="506">
                  <c:v>0.12424761932803802</c:v>
                </c:pt>
                <c:pt idx="507">
                  <c:v>0.11835001140827246</c:v>
                </c:pt>
                <c:pt idx="508">
                  <c:v>0.11236071009937414</c:v>
                </c:pt>
                <c:pt idx="509">
                  <c:v>0.10627369308465717</c:v>
                </c:pt>
                <c:pt idx="510">
                  <c:v>0.10008207543778566</c:v>
                </c:pt>
                <c:pt idx="511">
                  <c:v>9.3777909847768876E-2</c:v>
                </c:pt>
                <c:pt idx="512">
                  <c:v>8.7351919916313372E-2</c:v>
                </c:pt>
                <c:pt idx="513">
                  <c:v>8.0793135895908308E-2</c:v>
                </c:pt>
                <c:pt idx="514">
                  <c:v>7.408838368729373E-2</c:v>
                </c:pt>
                <c:pt idx="515">
                  <c:v>6.7916059166761439E-2</c:v>
                </c:pt>
                <c:pt idx="516">
                  <c:v>6.2236837264439487E-2</c:v>
                </c:pt>
                <c:pt idx="517">
                  <c:v>5.7013912029689626E-2</c:v>
                </c:pt>
                <c:pt idx="518">
                  <c:v>5.2212890208505204E-2</c:v>
                </c:pt>
                <c:pt idx="519">
                  <c:v>4.7801680113840693E-2</c:v>
                </c:pt>
                <c:pt idx="520">
                  <c:v>4.3750377949818044E-2</c:v>
                </c:pt>
                <c:pt idx="521">
                  <c:v>4.0031153335240856E-2</c:v>
                </c:pt>
                <c:pt idx="522">
                  <c:v>3.6618135423846482E-2</c:v>
                </c:pt>
                <c:pt idx="523">
                  <c:v>3.3487300727683897E-2</c:v>
                </c:pt>
                <c:pt idx="524">
                  <c:v>3.0616363507030609E-2</c:v>
                </c:pt>
                <c:pt idx="525">
                  <c:v>2.7984669387914295E-2</c:v>
                </c:pt>
                <c:pt idx="526">
                  <c:v>2.5573092700250166E-2</c:v>
                </c:pt>
                <c:pt idx="527">
                  <c:v>2.3363937890532708E-2</c:v>
                </c:pt>
                <c:pt idx="528">
                  <c:v>2.1340845248434114E-2</c:v>
                </c:pt>
                <c:pt idx="529">
                  <c:v>1.9488701092718361E-2</c:v>
                </c:pt>
                <c:pt idx="530">
                  <c:v>1.7793552485373308E-2</c:v>
                </c:pt>
                <c:pt idx="531">
                  <c:v>1.6242526481027395E-2</c:v>
                </c:pt>
                <c:pt idx="532">
                  <c:v>1.4823753869223849E-2</c:v>
                </c:pt>
                <c:pt idx="533">
                  <c:v>1.3526297328007766E-2</c:v>
                </c:pt>
                <c:pt idx="534">
                  <c:v>1.2340083876833973E-2</c:v>
                </c:pt>
                <c:pt idx="535">
                  <c:v>1.1255841493620314E-2</c:v>
                </c:pt>
                <c:pt idx="536">
                  <c:v>1.0265039743621463E-2</c:v>
                </c:pt>
                <c:pt idx="537">
                  <c:v>9.3598342556592481E-3</c:v>
                </c:pt>
                <c:pt idx="538">
                  <c:v>8.5330148732466454E-3</c:v>
                </c:pt>
                <c:pt idx="539">
                  <c:v>7.7779573035256077E-3</c:v>
                </c:pt>
                <c:pt idx="540">
                  <c:v>7.0885780851059933E-3</c:v>
                </c:pt>
                <c:pt idx="541">
                  <c:v>6.4592926962787926E-3</c:v>
                </c:pt>
                <c:pt idx="542">
                  <c:v>5.8849766272641999E-3</c:v>
                </c:pt>
                <c:pt idx="543">
                  <c:v>5.3609292437492633E-3</c:v>
                </c:pt>
                <c:pt idx="544">
                  <c:v>4.882840273660748E-3</c:v>
                </c:pt>
                <c:pt idx="545">
                  <c:v>4.4467587546387207E-3</c:v>
                </c:pt>
                <c:pt idx="546">
                  <c:v>4.0490642858119685E-3</c:v>
                </c:pt>
                <c:pt idx="547">
                  <c:v>3.6864404340288186E-3</c:v>
                </c:pt>
                <c:pt idx="548">
                  <c:v>3.3558501515354136E-3</c:v>
                </c:pt>
                <c:pt idx="549">
                  <c:v>3.05451306906819E-3</c:v>
                </c:pt>
                <c:pt idx="550">
                  <c:v>2.7798845353639722E-3</c:v>
                </c:pt>
                <c:pt idx="551">
                  <c:v>2.5296362810848798E-3</c:v>
                </c:pt>
                <c:pt idx="552">
                  <c:v>2.301638592047915E-3</c:v>
                </c:pt>
                <c:pt idx="553">
                  <c:v>2.093943883401902E-3</c:v>
                </c:pt>
                <c:pt idx="554">
                  <c:v>1.9047715729372996E-3</c:v>
                </c:pt>
                <c:pt idx="555">
                  <c:v>1.7324941580561704E-3</c:v>
                </c:pt>
                <c:pt idx="556">
                  <c:v>1.5756244070066908E-3</c:v>
                </c:pt>
                <c:pt idx="557">
                  <c:v>1.4328035808213483E-3</c:v>
                </c:pt>
                <c:pt idx="558">
                  <c:v>1.3027906079543278E-3</c:v>
                </c:pt>
                <c:pt idx="559">
                  <c:v>1.1844521388957128E-3</c:v>
                </c:pt>
                <c:pt idx="560">
                  <c:v>1.0767534130548889E-3</c:v>
                </c:pt>
                <c:pt idx="561">
                  <c:v>9.787498749367744E-4</c:v>
                </c:pt>
                <c:pt idx="562">
                  <c:v>8.8957948110658029E-4</c:v>
                </c:pt>
                <c:pt idx="563">
                  <c:v>8.08455643636886E-4</c:v>
                </c:pt>
                <c:pt idx="564">
                  <c:v>7.3466075968863648E-4</c:v>
                </c:pt>
                <c:pt idx="565">
                  <c:v>6.6754028057314598E-4</c:v>
                </c:pt>
                <c:pt idx="566">
                  <c:v>6.0649727711235097E-4</c:v>
                </c:pt>
                <c:pt idx="567">
                  <c:v>5.5098746135511412E-4</c:v>
                </c:pt>
                <c:pt idx="568">
                  <c:v>5.0051462772992465E-4</c:v>
                </c:pt>
                <c:pt idx="569">
                  <c:v>4.5462647953535947E-4</c:v>
                </c:pt>
                <c:pt idx="570">
                  <c:v>4.1291080929084582E-4</c:v>
                </c:pt>
                <c:pt idx="571">
                  <c:v>3.749920039166077E-4</c:v>
                </c:pt>
                <c:pt idx="572">
                  <c:v>2.348051746965079E-4</c:v>
                </c:pt>
                <c:pt idx="573">
                  <c:v>1.4676906777523629E-4</c:v>
                </c:pt>
                <c:pt idx="574">
                  <c:v>9.1593011077311501E-5</c:v>
                </c:pt>
                <c:pt idx="575">
                  <c:v>5.7074746243455873E-5</c:v>
                </c:pt>
                <c:pt idx="576">
                  <c:v>3.5516210550127582E-5</c:v>
                </c:pt>
                <c:pt idx="577">
                  <c:v>2.2072543668926754E-5</c:v>
                </c:pt>
                <c:pt idx="578">
                  <c:v>1.3701216481165062E-5</c:v>
                </c:pt>
                <c:pt idx="579">
                  <c:v>8.4953440119149467E-6</c:v>
                </c:pt>
                <c:pt idx="580">
                  <c:v>5.2619748651745849E-6</c:v>
                </c:pt>
                <c:pt idx="581">
                  <c:v>3.2560459881444803E-6</c:v>
                </c:pt>
                <c:pt idx="582">
                  <c:v>2.0129442322464148E-6</c:v>
                </c:pt>
                <c:pt idx="583">
                  <c:v>1.243356522164737E-6</c:v>
                </c:pt>
                <c:pt idx="584">
                  <c:v>7.6736790273902638E-7</c:v>
                </c:pt>
                <c:pt idx="585">
                  <c:v>4.7323313527469379E-7</c:v>
                </c:pt>
                <c:pt idx="586">
                  <c:v>2.916273173022919E-7</c:v>
                </c:pt>
                <c:pt idx="587">
                  <c:v>1.7958885196801304E-7</c:v>
                </c:pt>
                <c:pt idx="588">
                  <c:v>1.105207881346764E-7</c:v>
                </c:pt>
                <c:pt idx="589">
                  <c:v>6.7972959070719991E-8</c:v>
                </c:pt>
                <c:pt idx="590">
                  <c:v>4.1780067155794564E-8</c:v>
                </c:pt>
                <c:pt idx="591">
                  <c:v>2.5665815321283346E-8</c:v>
                </c:pt>
                <c:pt idx="592">
                  <c:v>1.5758154273446562E-8</c:v>
                </c:pt>
                <c:pt idx="593">
                  <c:v>9.6700915419711518E-9</c:v>
                </c:pt>
                <c:pt idx="594">
                  <c:v>5.9311742670668094E-9</c:v>
                </c:pt>
                <c:pt idx="595">
                  <c:v>3.6361762358423958E-9</c:v>
                </c:pt>
                <c:pt idx="596">
                  <c:v>2.2281886635764595E-9</c:v>
                </c:pt>
                <c:pt idx="597">
                  <c:v>1.3648029898291475E-9</c:v>
                </c:pt>
                <c:pt idx="598">
                  <c:v>8.3561576501008138E-10</c:v>
                </c:pt>
                <c:pt idx="599">
                  <c:v>5.1140975197760295E-10</c:v>
                </c:pt>
                <c:pt idx="600">
                  <c:v>3.1287007822429693E-10</c:v>
                </c:pt>
                <c:pt idx="601">
                  <c:v>1.9133659597091753E-10</c:v>
                </c:pt>
                <c:pt idx="602">
                  <c:v>1.1697063574952732E-10</c:v>
                </c:pt>
                <c:pt idx="603">
                  <c:v>7.1483671638990549E-11</c:v>
                </c:pt>
                <c:pt idx="604">
                  <c:v>4.3670874587310361E-11</c:v>
                </c:pt>
                <c:pt idx="605">
                  <c:v>2.6670934121588709E-11</c:v>
                </c:pt>
                <c:pt idx="606">
                  <c:v>1.6283625315033694E-11</c:v>
                </c:pt>
                <c:pt idx="607">
                  <c:v>9.9388140942684838E-12</c:v>
                </c:pt>
                <c:pt idx="608">
                  <c:v>6.0645358682401201E-12</c:v>
                </c:pt>
                <c:pt idx="609">
                  <c:v>3.6993994925684041E-12</c:v>
                </c:pt>
                <c:pt idx="610">
                  <c:v>2.2560336648096249E-12</c:v>
                </c:pt>
                <c:pt idx="611">
                  <c:v>1.3754758010059477E-12</c:v>
                </c:pt>
                <c:pt idx="612">
                  <c:v>8.3836680761063392E-13</c:v>
                </c:pt>
                <c:pt idx="613">
                  <c:v>5.1088810132964222E-13</c:v>
                </c:pt>
                <c:pt idx="614">
                  <c:v>3.1131773938581876E-13</c:v>
                </c:pt>
                <c:pt idx="615">
                  <c:v>1.8965516393130373E-13</c:v>
                </c:pt>
                <c:pt idx="616">
                  <c:v>1.154925899796468E-13</c:v>
                </c:pt>
                <c:pt idx="617">
                  <c:v>7.0219146165192376E-14</c:v>
                </c:pt>
                <c:pt idx="618">
                  <c:v>4.2711270417588525E-14</c:v>
                </c:pt>
                <c:pt idx="619">
                  <c:v>2.5961818175621713E-14</c:v>
                </c:pt>
                <c:pt idx="620">
                  <c:v>1.5893447814551524E-14</c:v>
                </c:pt>
                <c:pt idx="621">
                  <c:v>9.7002554222074904E-15</c:v>
                </c:pt>
                <c:pt idx="622">
                  <c:v>5.8674104693494039E-15</c:v>
                </c:pt>
                <c:pt idx="623">
                  <c:v>3.6320897003237748E-15</c:v>
                </c:pt>
                <c:pt idx="624">
                  <c:v>2.111695958262518E-15</c:v>
                </c:pt>
                <c:pt idx="625">
                  <c:v>1.2841445348671309E-15</c:v>
                </c:pt>
                <c:pt idx="626">
                  <c:v>7.8076289686605102E-16</c:v>
                </c:pt>
                <c:pt idx="627">
                  <c:v>4.7462344368709394E-16</c:v>
                </c:pt>
                <c:pt idx="628">
                  <c:v>2.884734895527344E-16</c:v>
                </c:pt>
                <c:pt idx="629">
                  <c:v>1.7530374773592747E-16</c:v>
                </c:pt>
                <c:pt idx="630">
                  <c:v>1.0651404104412856E-16</c:v>
                </c:pt>
                <c:pt idx="631">
                  <c:v>6.4707500068020384E-17</c:v>
                </c:pt>
                <c:pt idx="632">
                  <c:v>3.9303945305738177E-17</c:v>
                </c:pt>
                <c:pt idx="633">
                  <c:v>2.3870034342398477E-17</c:v>
                </c:pt>
                <c:pt idx="634">
                  <c:v>1.449462090081243E-17</c:v>
                </c:pt>
                <c:pt idx="635">
                  <c:v>8.8003327177114624E-18</c:v>
                </c:pt>
                <c:pt idx="636">
                  <c:v>5.3423357369612805E-18</c:v>
                </c:pt>
                <c:pt idx="637">
                  <c:v>3.2426831059774101E-18</c:v>
                </c:pt>
                <c:pt idx="638">
                  <c:v>1.967978861866831E-18</c:v>
                </c:pt>
                <c:pt idx="639">
                  <c:v>1.1942087160883299E-18</c:v>
                </c:pt>
                <c:pt idx="640">
                  <c:v>7.2457806903393661E-19</c:v>
                </c:pt>
                <c:pt idx="641">
                  <c:v>4.395785450489251E-19</c:v>
                </c:pt>
                <c:pt idx="642">
                  <c:v>2.6664614920649295E-19</c:v>
                </c:pt>
                <c:pt idx="643">
                  <c:v>1.617271028301785E-19</c:v>
                </c:pt>
                <c:pt idx="644">
                  <c:v>9.8079909681876769E-20</c:v>
                </c:pt>
                <c:pt idx="645">
                  <c:v>5.9474134599387832E-20</c:v>
                </c:pt>
                <c:pt idx="646">
                  <c:v>3.6060194033789772E-20</c:v>
                </c:pt>
                <c:pt idx="647">
                  <c:v>2.186154438476811E-20</c:v>
                </c:pt>
                <c:pt idx="648">
                  <c:v>1.3252183409557412E-20</c:v>
                </c:pt>
                <c:pt idx="649">
                  <c:v>8.0324641129523754E-21</c:v>
                </c:pt>
                <c:pt idx="650">
                  <c:v>4.8681709081021826E-21</c:v>
                </c:pt>
                <c:pt idx="651">
                  <c:v>2.9501180090597637E-21</c:v>
                </c:pt>
                <c:pt idx="652">
                  <c:v>1.7876000839549304E-21</c:v>
                </c:pt>
                <c:pt idx="653">
                  <c:v>1.0830776174844015E-21</c:v>
                </c:pt>
                <c:pt idx="654">
                  <c:v>6.5615711075750712E-22</c:v>
                </c:pt>
                <c:pt idx="655">
                  <c:v>3.9748059061462396E-22</c:v>
                </c:pt>
                <c:pt idx="656">
                  <c:v>2.407601488648461E-22</c:v>
                </c:pt>
                <c:pt idx="657">
                  <c:v>1.4581916601655072E-22</c:v>
                </c:pt>
                <c:pt idx="658">
                  <c:v>8.8309345628516274E-23</c:v>
                </c:pt>
                <c:pt idx="659">
                  <c:v>5.3476314988261274E-23</c:v>
                </c:pt>
                <c:pt idx="660">
                  <c:v>3.2380213559647666E-23</c:v>
                </c:pt>
                <c:pt idx="661">
                  <c:v>1.9604782875803142E-23</c:v>
                </c:pt>
                <c:pt idx="662">
                  <c:v>1.1868862569490611E-23</c:v>
                </c:pt>
                <c:pt idx="663">
                  <c:v>7.1849132480996019E-24</c:v>
                </c:pt>
                <c:pt idx="664">
                  <c:v>4.3491053727029013E-24</c:v>
                </c:pt>
                <c:pt idx="665">
                  <c:v>2.632357677927626E-24</c:v>
                </c:pt>
                <c:pt idx="666">
                  <c:v>1.5931512793401062E-24</c:v>
                </c:pt>
                <c:pt idx="667">
                  <c:v>9.6413277115418202E-25</c:v>
                </c:pt>
                <c:pt idx="668">
                  <c:v>5.8342486482258037E-25</c:v>
                </c:pt>
                <c:pt idx="669">
                  <c:v>3.5302204017159087E-25</c:v>
                </c:pt>
                <c:pt idx="670">
                  <c:v>2.1359349686978009E-25</c:v>
                </c:pt>
                <c:pt idx="671">
                  <c:v>1.292242617819634E-25</c:v>
                </c:pt>
                <c:pt idx="672">
                  <c:v>7.817545526523526E-26</c:v>
                </c:pt>
                <c:pt idx="673">
                  <c:v>4.728981207677548E-26</c:v>
                </c:pt>
                <c:pt idx="674">
                  <c:v>2.8604610596645886E-26</c:v>
                </c:pt>
                <c:pt idx="675">
                  <c:v>1.7301200368335887E-26</c:v>
                </c:pt>
                <c:pt idx="676">
                  <c:v>1.0463780627210546E-26</c:v>
                </c:pt>
                <c:pt idx="677">
                  <c:v>6.3281046200517369E-27</c:v>
                </c:pt>
                <c:pt idx="678">
                  <c:v>3.8267645182662879E-27</c:v>
                </c:pt>
                <c:pt idx="679">
                  <c:v>2.3139997587009195E-27</c:v>
                </c:pt>
                <c:pt idx="680">
                  <c:v>1.39916448386524E-27</c:v>
                </c:pt>
                <c:pt idx="681">
                  <c:v>8.4595746750595717E-28</c:v>
                </c:pt>
                <c:pt idx="682">
                  <c:v>5.1144974681566195E-28</c:v>
                </c:pt>
                <c:pt idx="683">
                  <c:v>3.0919500787664983E-28</c:v>
                </c:pt>
                <c:pt idx="684">
                  <c:v>1.8691210059834148E-28</c:v>
                </c:pt>
                <c:pt idx="685">
                  <c:v>1.1298431788241585E-28</c:v>
                </c:pt>
                <c:pt idx="686">
                  <c:v>6.8292825243496096E-29</c:v>
                </c:pt>
                <c:pt idx="687">
                  <c:v>4.1277035854525599E-29</c:v>
                </c:pt>
                <c:pt idx="688">
                  <c:v>2.494702593777213E-29</c:v>
                </c:pt>
                <c:pt idx="689">
                  <c:v>1.5076698217697338E-29</c:v>
                </c:pt>
                <c:pt idx="690">
                  <c:v>9.1111085236388394E-30</c:v>
                </c:pt>
                <c:pt idx="691">
                  <c:v>5.5057188699955651E-30</c:v>
                </c:pt>
                <c:pt idx="692">
                  <c:v>3.3268635754846964E-30</c:v>
                </c:pt>
                <c:pt idx="693">
                  <c:v>2.0101774973832319E-30</c:v>
                </c:pt>
                <c:pt idx="694">
                  <c:v>1.2145421096853876E-30</c:v>
                </c:pt>
                <c:pt idx="695">
                  <c:v>7.3378663256450178E-31</c:v>
                </c:pt>
                <c:pt idx="696">
                  <c:v>4.4330879959066245E-31</c:v>
                </c:pt>
                <c:pt idx="697">
                  <c:v>2.6780737178557436E-31</c:v>
                </c:pt>
                <c:pt idx="698">
                  <c:v>1.6177767829005074E-31</c:v>
                </c:pt>
                <c:pt idx="699">
                  <c:v>9.7722560105254128E-32</c:v>
                </c:pt>
                <c:pt idx="700">
                  <c:v>5.9027107941886681E-32</c:v>
                </c:pt>
                <c:pt idx="701">
                  <c:v>3.5652407892372534E-32</c:v>
                </c:pt>
                <c:pt idx="702">
                  <c:v>2.1533130611767839E-32</c:v>
                </c:pt>
                <c:pt idx="703">
                  <c:v>1.3004889892867293E-32</c:v>
                </c:pt>
                <c:pt idx="704">
                  <c:v>7.8539408512043275E-33</c:v>
                </c:pt>
                <c:pt idx="705">
                  <c:v>4.7429686600129691E-33</c:v>
                </c:pt>
                <c:pt idx="706">
                  <c:v>2.8641436855820049E-33</c:v>
                </c:pt>
                <c:pt idx="707">
                  <c:v>1.7295037050937365E-33</c:v>
                </c:pt>
                <c:pt idx="708">
                  <c:v>1.0443127193029623E-33</c:v>
                </c:pt>
                <c:pt idx="709">
                  <c:v>6.3055392932980948E-34</c:v>
                </c:pt>
                <c:pt idx="710">
                  <c:v>3.8071213624670507E-34</c:v>
                </c:pt>
                <c:pt idx="711">
                  <c:v>2.2985514893731463E-34</c:v>
                </c:pt>
                <c:pt idx="712">
                  <c:v>1.3876980967596372E-34</c:v>
                </c:pt>
                <c:pt idx="713">
                  <c:v>8.377591799372322E-35</c:v>
                </c:pt>
                <c:pt idx="714">
                  <c:v>5.0573970109120914E-35</c:v>
                </c:pt>
                <c:pt idx="715">
                  <c:v>3.0529433653204736E-35</c:v>
                </c:pt>
                <c:pt idx="716">
                  <c:v>1.8428691144562155E-35</c:v>
                </c:pt>
                <c:pt idx="717">
                  <c:v>1.1123833258320883E-35</c:v>
                </c:pt>
                <c:pt idx="718">
                  <c:v>6.7142710979426821E-36</c:v>
                </c:pt>
                <c:pt idx="719">
                  <c:v>4.0525453445357011E-36</c:v>
                </c:pt>
                <c:pt idx="720">
                  <c:v>2.4459168181834762E-36</c:v>
                </c:pt>
                <c:pt idx="721">
                  <c:v>1.4761838577873187E-36</c:v>
                </c:pt>
                <c:pt idx="722">
                  <c:v>8.9089057479873104E-37</c:v>
                </c:pt>
                <c:pt idx="723">
                  <c:v>5.3764250095504253E-37</c:v>
                </c:pt>
                <c:pt idx="724">
                  <c:v>3.2445039421850787E-37</c:v>
                </c:pt>
                <c:pt idx="725">
                  <c:v>1.9578917271839411E-37</c:v>
                </c:pt>
                <c:pt idx="726">
                  <c:v>1.1814486534341012E-37</c:v>
                </c:pt>
                <c:pt idx="727">
                  <c:v>7.1289736233470249E-38</c:v>
                </c:pt>
                <c:pt idx="728">
                  <c:v>4.3015531956536661E-38</c:v>
                </c:pt>
                <c:pt idx="729">
                  <c:v>2.5954333303794703E-38</c:v>
                </c:pt>
                <c:pt idx="730">
                  <c:v>1.5659608460200446E-38</c:v>
                </c:pt>
                <c:pt idx="731">
                  <c:v>9.447970162874442E-39</c:v>
                </c:pt>
                <c:pt idx="732">
                  <c:v>5.7001051497771696E-39</c:v>
                </c:pt>
                <c:pt idx="733">
                  <c:v>3.438856921097805E-39</c:v>
                </c:pt>
                <c:pt idx="734">
                  <c:v>2.0745904513975846E-39</c:v>
                </c:pt>
                <c:pt idx="735">
                  <c:v>1.2515200500818917E-39</c:v>
                </c:pt>
                <c:pt idx="736">
                  <c:v>7.5497149759513955E-40</c:v>
                </c:pt>
                <c:pt idx="737">
                  <c:v>4.5541857908468636E-40</c:v>
                </c:pt>
                <c:pt idx="738">
                  <c:v>2.7471255576737353E-40</c:v>
                </c:pt>
                <c:pt idx="739">
                  <c:v>1.6570437845036111E-40</c:v>
                </c:pt>
                <c:pt idx="740">
                  <c:v>9.994873406417885E-41</c:v>
                </c:pt>
                <c:pt idx="741">
                  <c:v>6.0284904634884627E-41</c:v>
                </c:pt>
                <c:pt idx="742">
                  <c:v>3.6360341298757167E-41</c:v>
                </c:pt>
                <c:pt idx="743">
                  <c:v>2.192984388995013E-41</c:v>
                </c:pt>
                <c:pt idx="744">
                  <c:v>1.3226089800387583E-41</c:v>
                </c:pt>
                <c:pt idx="745">
                  <c:v>7.97656396008305E-42</c:v>
                </c:pt>
                <c:pt idx="746">
                  <c:v>4.8104844239601291E-42</c:v>
                </c:pt>
                <c:pt idx="747">
                  <c:v>2.9010182831222575E-42</c:v>
                </c:pt>
                <c:pt idx="748">
                  <c:v>1.7494475471210626E-42</c:v>
                </c:pt>
                <c:pt idx="749">
                  <c:v>1.0549704746212625E-42</c:v>
                </c:pt>
                <c:pt idx="750">
                  <c:v>6.3616345258193244E-43</c:v>
                </c:pt>
                <c:pt idx="751">
                  <c:v>3.8360677223466446E-43</c:v>
                </c:pt>
                <c:pt idx="752">
                  <c:v>2.3130928375210162E-43</c:v>
                </c:pt>
                <c:pt idx="753">
                  <c:v>1.3947270249804275E-43</c:v>
                </c:pt>
                <c:pt idx="754">
                  <c:v>8.4095900846894727E-44</c:v>
                </c:pt>
                <c:pt idx="755">
                  <c:v>5.0704908116978271E-44</c:v>
                </c:pt>
                <c:pt idx="756">
                  <c:v>3.057136543549183E-44</c:v>
                </c:pt>
                <c:pt idx="757">
                  <c:v>1.8431871600478016E-44</c:v>
                </c:pt>
                <c:pt idx="758">
                  <c:v>1.1112554363796561E-44</c:v>
                </c:pt>
                <c:pt idx="759">
                  <c:v>6.6995914603837862E-45</c:v>
                </c:pt>
                <c:pt idx="760">
                  <c:v>4.0389901814937825E-45</c:v>
                </c:pt>
                <c:pt idx="761">
                  <c:v>2.4349352920543758E-45</c:v>
                </c:pt>
                <c:pt idx="762">
                  <c:v>1.467885885127489E-45</c:v>
                </c:pt>
                <c:pt idx="763">
                  <c:v>8.8488635701341174E-46</c:v>
                </c:pt>
                <c:pt idx="764">
                  <c:v>5.3342470977019801E-46</c:v>
                </c:pt>
                <c:pt idx="765">
                  <c:v>3.215505631994093E-46</c:v>
                </c:pt>
                <c:pt idx="766">
                  <c:v>1.9382778032201999E-46</c:v>
                </c:pt>
                <c:pt idx="767">
                  <c:v>1.1683513363463658E-46</c:v>
                </c:pt>
                <c:pt idx="768">
                  <c:v>7.0424159445636709E-47</c:v>
                </c:pt>
                <c:pt idx="769">
                  <c:v>4.2448343226294892E-47</c:v>
                </c:pt>
                <c:pt idx="770">
                  <c:v>2.5585314471124651E-47</c:v>
                </c:pt>
                <c:pt idx="771">
                  <c:v>1.5420973803883416E-47</c:v>
                </c:pt>
                <c:pt idx="772">
                  <c:v>9.2944553550552256E-48</c:v>
                </c:pt>
                <c:pt idx="773">
                  <c:v>5.6017958566682422E-48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CA-CA40-8274-F84948D064FB}"/>
            </c:ext>
          </c:extLst>
        </c:ser>
        <c:ser>
          <c:idx val="2"/>
          <c:order val="2"/>
          <c:tx>
            <c:strRef>
              <c:f>'Sheet1 (4)'!$F$1</c:f>
              <c:strCache>
                <c:ptCount val="1"/>
                <c:pt idx="0">
                  <c:v>Combinatorial adaptive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(4)'!$F$2:$F$810</c:f>
              <c:numCache>
                <c:formatCode>0.000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0.99949999999999983</c:v>
                </c:pt>
                <c:pt idx="191">
                  <c:v>0.99799999999999978</c:v>
                </c:pt>
                <c:pt idx="192">
                  <c:v>0.99649999999999972</c:v>
                </c:pt>
                <c:pt idx="193">
                  <c:v>0.99499999999999977</c:v>
                </c:pt>
                <c:pt idx="194">
                  <c:v>0.99349999999999983</c:v>
                </c:pt>
                <c:pt idx="195">
                  <c:v>0.99199999999999977</c:v>
                </c:pt>
                <c:pt idx="196">
                  <c:v>0.9904999999999996</c:v>
                </c:pt>
                <c:pt idx="197">
                  <c:v>0.98899999999999977</c:v>
                </c:pt>
                <c:pt idx="198">
                  <c:v>0.98749999999999982</c:v>
                </c:pt>
                <c:pt idx="199">
                  <c:v>0.98599999999999977</c:v>
                </c:pt>
                <c:pt idx="200">
                  <c:v>0.98449999999999971</c:v>
                </c:pt>
                <c:pt idx="201">
                  <c:v>0.98299999999999976</c:v>
                </c:pt>
                <c:pt idx="202">
                  <c:v>0.98149999999999982</c:v>
                </c:pt>
                <c:pt idx="203">
                  <c:v>0.97999999999999976</c:v>
                </c:pt>
                <c:pt idx="204">
                  <c:v>0.9784999999999997</c:v>
                </c:pt>
                <c:pt idx="205">
                  <c:v>0.97699999999999976</c:v>
                </c:pt>
                <c:pt idx="206">
                  <c:v>0.97549999999999981</c:v>
                </c:pt>
                <c:pt idx="207">
                  <c:v>0.97399999999999975</c:v>
                </c:pt>
                <c:pt idx="208">
                  <c:v>0.9724999999999997</c:v>
                </c:pt>
                <c:pt idx="209">
                  <c:v>0.97099999999999975</c:v>
                </c:pt>
                <c:pt idx="210">
                  <c:v>0.96949999999999992</c:v>
                </c:pt>
                <c:pt idx="211">
                  <c:v>0.96799999999999975</c:v>
                </c:pt>
                <c:pt idx="212">
                  <c:v>0.96649999999999969</c:v>
                </c:pt>
                <c:pt idx="213">
                  <c:v>0.96499999999999975</c:v>
                </c:pt>
                <c:pt idx="214">
                  <c:v>0.9634999999999998</c:v>
                </c:pt>
                <c:pt idx="215">
                  <c:v>0.96199999999999974</c:v>
                </c:pt>
                <c:pt idx="216">
                  <c:v>0.96049999999999969</c:v>
                </c:pt>
                <c:pt idx="217">
                  <c:v>0.95899999999999974</c:v>
                </c:pt>
                <c:pt idx="218">
                  <c:v>0.9574999999999998</c:v>
                </c:pt>
                <c:pt idx="219">
                  <c:v>0.95599999999999974</c:v>
                </c:pt>
                <c:pt idx="220">
                  <c:v>0.95449999999999968</c:v>
                </c:pt>
                <c:pt idx="221">
                  <c:v>0.95299999999999974</c:v>
                </c:pt>
                <c:pt idx="222">
                  <c:v>0.95149999999999979</c:v>
                </c:pt>
                <c:pt idx="223">
                  <c:v>0.94999999999999973</c:v>
                </c:pt>
                <c:pt idx="224">
                  <c:v>0.94849999999999968</c:v>
                </c:pt>
                <c:pt idx="225">
                  <c:v>0.94699999999999973</c:v>
                </c:pt>
                <c:pt idx="226">
                  <c:v>0.94549999999999979</c:v>
                </c:pt>
                <c:pt idx="227">
                  <c:v>0.94399999999999973</c:v>
                </c:pt>
                <c:pt idx="228">
                  <c:v>0.94249999999999967</c:v>
                </c:pt>
                <c:pt idx="229">
                  <c:v>0.94099999999999973</c:v>
                </c:pt>
                <c:pt idx="230">
                  <c:v>0.93949999999999978</c:v>
                </c:pt>
                <c:pt idx="231">
                  <c:v>0.93799999999999972</c:v>
                </c:pt>
                <c:pt idx="232">
                  <c:v>0.93649999999999967</c:v>
                </c:pt>
                <c:pt idx="233">
                  <c:v>0.93499999999999972</c:v>
                </c:pt>
                <c:pt idx="234">
                  <c:v>0.93349999999999977</c:v>
                </c:pt>
                <c:pt idx="235">
                  <c:v>0.93199999999999972</c:v>
                </c:pt>
                <c:pt idx="236">
                  <c:v>0.93049999999999966</c:v>
                </c:pt>
                <c:pt idx="237">
                  <c:v>0.92899999999999971</c:v>
                </c:pt>
                <c:pt idx="238">
                  <c:v>0.92749999999999977</c:v>
                </c:pt>
                <c:pt idx="239">
                  <c:v>0.92599999999999971</c:v>
                </c:pt>
                <c:pt idx="240">
                  <c:v>0.92449999999999966</c:v>
                </c:pt>
                <c:pt idx="241">
                  <c:v>0.92299999999999971</c:v>
                </c:pt>
                <c:pt idx="242">
                  <c:v>0.92149999999999976</c:v>
                </c:pt>
                <c:pt idx="243">
                  <c:v>0.91999999999999971</c:v>
                </c:pt>
                <c:pt idx="244">
                  <c:v>0.91849999999999965</c:v>
                </c:pt>
                <c:pt idx="245">
                  <c:v>0.9169999999999997</c:v>
                </c:pt>
                <c:pt idx="246">
                  <c:v>0.91549999999999976</c:v>
                </c:pt>
                <c:pt idx="247">
                  <c:v>0.9139999999999997</c:v>
                </c:pt>
                <c:pt idx="248">
                  <c:v>0.91249999999999964</c:v>
                </c:pt>
                <c:pt idx="249">
                  <c:v>0.9109999999999997</c:v>
                </c:pt>
                <c:pt idx="250">
                  <c:v>0.90949999999999975</c:v>
                </c:pt>
                <c:pt idx="251">
                  <c:v>0.9079999999999997</c:v>
                </c:pt>
                <c:pt idx="252">
                  <c:v>0.90649999999999964</c:v>
                </c:pt>
                <c:pt idx="253">
                  <c:v>0.90499999999999969</c:v>
                </c:pt>
                <c:pt idx="254">
                  <c:v>0.90349999999999975</c:v>
                </c:pt>
                <c:pt idx="255">
                  <c:v>0.90199999999999969</c:v>
                </c:pt>
                <c:pt idx="256">
                  <c:v>0.90049999999999963</c:v>
                </c:pt>
                <c:pt idx="257">
                  <c:v>0.89899999999999969</c:v>
                </c:pt>
                <c:pt idx="258">
                  <c:v>0.89749999999999974</c:v>
                </c:pt>
                <c:pt idx="259">
                  <c:v>0.89599999999999969</c:v>
                </c:pt>
                <c:pt idx="260">
                  <c:v>0.89449999999999963</c:v>
                </c:pt>
                <c:pt idx="261">
                  <c:v>0.89299999999999968</c:v>
                </c:pt>
                <c:pt idx="262">
                  <c:v>0.89149999999999974</c:v>
                </c:pt>
                <c:pt idx="263">
                  <c:v>0.88999999999999968</c:v>
                </c:pt>
                <c:pt idx="264">
                  <c:v>0.88849999999999962</c:v>
                </c:pt>
                <c:pt idx="265">
                  <c:v>0.88699999999999968</c:v>
                </c:pt>
                <c:pt idx="266">
                  <c:v>0.88549999999999973</c:v>
                </c:pt>
                <c:pt idx="267">
                  <c:v>0.88399999999999967</c:v>
                </c:pt>
                <c:pt idx="268">
                  <c:v>0.88249999999999962</c:v>
                </c:pt>
                <c:pt idx="269">
                  <c:v>0.88099999999999967</c:v>
                </c:pt>
                <c:pt idx="270">
                  <c:v>0.87949999999999973</c:v>
                </c:pt>
                <c:pt idx="271">
                  <c:v>0.87799999999999967</c:v>
                </c:pt>
                <c:pt idx="272">
                  <c:v>0.87649999999999961</c:v>
                </c:pt>
                <c:pt idx="273">
                  <c:v>0.87499999999999967</c:v>
                </c:pt>
                <c:pt idx="274">
                  <c:v>0.87349999999999972</c:v>
                </c:pt>
                <c:pt idx="275">
                  <c:v>0.87199999999999966</c:v>
                </c:pt>
                <c:pt idx="276">
                  <c:v>0.87049999999999961</c:v>
                </c:pt>
                <c:pt idx="277">
                  <c:v>0.86899999999999966</c:v>
                </c:pt>
                <c:pt idx="278">
                  <c:v>0.86749999999999972</c:v>
                </c:pt>
                <c:pt idx="279">
                  <c:v>0.86599999999999966</c:v>
                </c:pt>
                <c:pt idx="280">
                  <c:v>0.8644999999999996</c:v>
                </c:pt>
                <c:pt idx="281">
                  <c:v>0.86299999999999966</c:v>
                </c:pt>
                <c:pt idx="282">
                  <c:v>0.86149999999999971</c:v>
                </c:pt>
                <c:pt idx="283">
                  <c:v>0.85999999999999965</c:v>
                </c:pt>
                <c:pt idx="284">
                  <c:v>0.8584999999999996</c:v>
                </c:pt>
                <c:pt idx="285">
                  <c:v>0.85699999999999965</c:v>
                </c:pt>
                <c:pt idx="286">
                  <c:v>0.85549999999999971</c:v>
                </c:pt>
                <c:pt idx="287">
                  <c:v>0.85399999999999965</c:v>
                </c:pt>
                <c:pt idx="288">
                  <c:v>0.85249999999999959</c:v>
                </c:pt>
                <c:pt idx="289">
                  <c:v>0.85099999999999965</c:v>
                </c:pt>
                <c:pt idx="290">
                  <c:v>0.8494999999999997</c:v>
                </c:pt>
                <c:pt idx="291">
                  <c:v>0.84799999999999964</c:v>
                </c:pt>
                <c:pt idx="292">
                  <c:v>0.84649999999999959</c:v>
                </c:pt>
                <c:pt idx="293">
                  <c:v>0.84499999999999964</c:v>
                </c:pt>
                <c:pt idx="294">
                  <c:v>0.84349999999999969</c:v>
                </c:pt>
                <c:pt idx="295">
                  <c:v>0.84199999999999964</c:v>
                </c:pt>
                <c:pt idx="296">
                  <c:v>0.84049999999999958</c:v>
                </c:pt>
                <c:pt idx="297">
                  <c:v>0.83899999999999963</c:v>
                </c:pt>
                <c:pt idx="298">
                  <c:v>0.83749999999999969</c:v>
                </c:pt>
                <c:pt idx="299">
                  <c:v>0.83599999999999963</c:v>
                </c:pt>
                <c:pt idx="300">
                  <c:v>0.83449999999999958</c:v>
                </c:pt>
                <c:pt idx="301">
                  <c:v>0.83299999999999963</c:v>
                </c:pt>
                <c:pt idx="302">
                  <c:v>0.83149999999999968</c:v>
                </c:pt>
                <c:pt idx="303">
                  <c:v>0.82999999999999963</c:v>
                </c:pt>
                <c:pt idx="304">
                  <c:v>0.82849999999999957</c:v>
                </c:pt>
                <c:pt idx="305">
                  <c:v>0.82699999999999962</c:v>
                </c:pt>
                <c:pt idx="306">
                  <c:v>0.82549999999999968</c:v>
                </c:pt>
                <c:pt idx="307">
                  <c:v>0.82399999999999962</c:v>
                </c:pt>
                <c:pt idx="308">
                  <c:v>0.82249999999999956</c:v>
                </c:pt>
                <c:pt idx="309">
                  <c:v>0.82099999999999962</c:v>
                </c:pt>
                <c:pt idx="310">
                  <c:v>0.81949999999999967</c:v>
                </c:pt>
                <c:pt idx="311">
                  <c:v>0.81799999999999962</c:v>
                </c:pt>
                <c:pt idx="312">
                  <c:v>0.81649999999999956</c:v>
                </c:pt>
                <c:pt idx="313">
                  <c:v>0.81499999999999961</c:v>
                </c:pt>
                <c:pt idx="314">
                  <c:v>0.81349999999999967</c:v>
                </c:pt>
                <c:pt idx="315">
                  <c:v>0.81199999999999961</c:v>
                </c:pt>
                <c:pt idx="316">
                  <c:v>0.81049999999999955</c:v>
                </c:pt>
                <c:pt idx="317">
                  <c:v>0.80899999999999961</c:v>
                </c:pt>
                <c:pt idx="318">
                  <c:v>0.80749999999999966</c:v>
                </c:pt>
                <c:pt idx="319">
                  <c:v>0.80599999999999961</c:v>
                </c:pt>
                <c:pt idx="320">
                  <c:v>0.80449999999999955</c:v>
                </c:pt>
                <c:pt idx="321">
                  <c:v>0.8029999999999996</c:v>
                </c:pt>
                <c:pt idx="322">
                  <c:v>0.80149999999999966</c:v>
                </c:pt>
                <c:pt idx="323">
                  <c:v>0.79999999999999927</c:v>
                </c:pt>
                <c:pt idx="324">
                  <c:v>0.79724999999999924</c:v>
                </c:pt>
                <c:pt idx="325">
                  <c:v>0.79449999999999932</c:v>
                </c:pt>
                <c:pt idx="326">
                  <c:v>0.79174999999999929</c:v>
                </c:pt>
                <c:pt idx="327">
                  <c:v>0.78899999999999926</c:v>
                </c:pt>
                <c:pt idx="328">
                  <c:v>0.78624999999999923</c:v>
                </c:pt>
                <c:pt idx="329">
                  <c:v>0.7834999999999992</c:v>
                </c:pt>
                <c:pt idx="330">
                  <c:v>0.78074999999999928</c:v>
                </c:pt>
                <c:pt idx="331">
                  <c:v>0.77799999999999925</c:v>
                </c:pt>
                <c:pt idx="332">
                  <c:v>0.77524999999999922</c:v>
                </c:pt>
                <c:pt idx="333">
                  <c:v>0.7724999999999993</c:v>
                </c:pt>
                <c:pt idx="334">
                  <c:v>0.76974999999999927</c:v>
                </c:pt>
                <c:pt idx="335">
                  <c:v>0.76699999999999924</c:v>
                </c:pt>
                <c:pt idx="336">
                  <c:v>0.76424999999999921</c:v>
                </c:pt>
                <c:pt idx="337">
                  <c:v>0.76149999999999918</c:v>
                </c:pt>
                <c:pt idx="338">
                  <c:v>0.75874999999999926</c:v>
                </c:pt>
                <c:pt idx="339">
                  <c:v>0.75599999999999923</c:v>
                </c:pt>
                <c:pt idx="340">
                  <c:v>0.7532499999999992</c:v>
                </c:pt>
                <c:pt idx="341">
                  <c:v>0.75049999999999928</c:v>
                </c:pt>
                <c:pt idx="342">
                  <c:v>0.74774999999999925</c:v>
                </c:pt>
                <c:pt idx="343">
                  <c:v>0.74499999999999922</c:v>
                </c:pt>
                <c:pt idx="344">
                  <c:v>0.74224999999999919</c:v>
                </c:pt>
                <c:pt idx="345">
                  <c:v>0.73949999999999916</c:v>
                </c:pt>
                <c:pt idx="346">
                  <c:v>0.73674999999999924</c:v>
                </c:pt>
                <c:pt idx="347">
                  <c:v>0.73399999999999921</c:v>
                </c:pt>
                <c:pt idx="348">
                  <c:v>0.73124999999999918</c:v>
                </c:pt>
                <c:pt idx="349">
                  <c:v>0.72849999999999926</c:v>
                </c:pt>
                <c:pt idx="350">
                  <c:v>0.72574999999999923</c:v>
                </c:pt>
                <c:pt idx="351">
                  <c:v>0.7229999999999992</c:v>
                </c:pt>
                <c:pt idx="352">
                  <c:v>0.72024999999999917</c:v>
                </c:pt>
                <c:pt idx="353">
                  <c:v>0.71749999999999914</c:v>
                </c:pt>
                <c:pt idx="354">
                  <c:v>0.71474999999999922</c:v>
                </c:pt>
                <c:pt idx="355">
                  <c:v>0.71199999999999919</c:v>
                </c:pt>
                <c:pt idx="356">
                  <c:v>0.70924999999999916</c:v>
                </c:pt>
                <c:pt idx="357">
                  <c:v>0.70649999999999924</c:v>
                </c:pt>
                <c:pt idx="358">
                  <c:v>0.70374999999999921</c:v>
                </c:pt>
                <c:pt idx="359">
                  <c:v>0.70099999999999918</c:v>
                </c:pt>
                <c:pt idx="360">
                  <c:v>0.69824999999999915</c:v>
                </c:pt>
                <c:pt idx="361">
                  <c:v>0.69549999999999912</c:v>
                </c:pt>
                <c:pt idx="362">
                  <c:v>0.6927499999999992</c:v>
                </c:pt>
                <c:pt idx="363">
                  <c:v>0.68999999999999917</c:v>
                </c:pt>
                <c:pt idx="364">
                  <c:v>0.68724999999999914</c:v>
                </c:pt>
                <c:pt idx="365">
                  <c:v>0.68449999999999922</c:v>
                </c:pt>
                <c:pt idx="366">
                  <c:v>0.68174999999999919</c:v>
                </c:pt>
                <c:pt idx="367">
                  <c:v>0.67899999999999916</c:v>
                </c:pt>
                <c:pt idx="368">
                  <c:v>0.67624999999999913</c:v>
                </c:pt>
                <c:pt idx="369">
                  <c:v>0.6734999999999991</c:v>
                </c:pt>
                <c:pt idx="370">
                  <c:v>0.67074999999999918</c:v>
                </c:pt>
                <c:pt idx="371">
                  <c:v>0.66799999999999915</c:v>
                </c:pt>
                <c:pt idx="372">
                  <c:v>0.66524999999999912</c:v>
                </c:pt>
                <c:pt idx="373">
                  <c:v>0.6624999999999992</c:v>
                </c:pt>
                <c:pt idx="374">
                  <c:v>0.65974999999999917</c:v>
                </c:pt>
                <c:pt idx="375">
                  <c:v>0.65699999999999914</c:v>
                </c:pt>
                <c:pt idx="376">
                  <c:v>0.65424999999999911</c:v>
                </c:pt>
                <c:pt idx="377">
                  <c:v>0.65149999999999908</c:v>
                </c:pt>
                <c:pt idx="378">
                  <c:v>0.64874999999999916</c:v>
                </c:pt>
                <c:pt idx="379">
                  <c:v>0.64599999999999913</c:v>
                </c:pt>
                <c:pt idx="380">
                  <c:v>0.6432499999999991</c:v>
                </c:pt>
                <c:pt idx="381">
                  <c:v>0.64049999999999918</c:v>
                </c:pt>
                <c:pt idx="382">
                  <c:v>0.63774999999999915</c:v>
                </c:pt>
                <c:pt idx="383">
                  <c:v>0.63499999999999912</c:v>
                </c:pt>
                <c:pt idx="384">
                  <c:v>0.63224999999999909</c:v>
                </c:pt>
                <c:pt idx="385">
                  <c:v>0.62949999999999906</c:v>
                </c:pt>
                <c:pt idx="386">
                  <c:v>0.62674999999999914</c:v>
                </c:pt>
                <c:pt idx="387">
                  <c:v>0.62399999999999911</c:v>
                </c:pt>
                <c:pt idx="388">
                  <c:v>0.62124999999999908</c:v>
                </c:pt>
                <c:pt idx="389">
                  <c:v>0.61849999999999916</c:v>
                </c:pt>
                <c:pt idx="390">
                  <c:v>0.61574999999999913</c:v>
                </c:pt>
                <c:pt idx="391">
                  <c:v>0.6129999999999991</c:v>
                </c:pt>
                <c:pt idx="392">
                  <c:v>0.61024999999999907</c:v>
                </c:pt>
                <c:pt idx="393">
                  <c:v>0.60749999999999904</c:v>
                </c:pt>
                <c:pt idx="394">
                  <c:v>0.60474999999999912</c:v>
                </c:pt>
                <c:pt idx="395">
                  <c:v>0.60199999999999909</c:v>
                </c:pt>
                <c:pt idx="396">
                  <c:v>0.59924999999999906</c:v>
                </c:pt>
                <c:pt idx="397">
                  <c:v>0.59649999999999914</c:v>
                </c:pt>
                <c:pt idx="398">
                  <c:v>0.59374999999999911</c:v>
                </c:pt>
                <c:pt idx="399">
                  <c:v>0.59099999999999908</c:v>
                </c:pt>
                <c:pt idx="400">
                  <c:v>0.58824999999999905</c:v>
                </c:pt>
                <c:pt idx="401">
                  <c:v>0.58549999999999902</c:v>
                </c:pt>
                <c:pt idx="402">
                  <c:v>0.5827499999999991</c:v>
                </c:pt>
                <c:pt idx="403">
                  <c:v>0.57999999999999907</c:v>
                </c:pt>
                <c:pt idx="404">
                  <c:v>0.57724999999999904</c:v>
                </c:pt>
                <c:pt idx="405">
                  <c:v>0.57449999999999912</c:v>
                </c:pt>
                <c:pt idx="406">
                  <c:v>0.57174999999999909</c:v>
                </c:pt>
                <c:pt idx="407">
                  <c:v>0.56899999999999906</c:v>
                </c:pt>
                <c:pt idx="408">
                  <c:v>0.56624999999999903</c:v>
                </c:pt>
                <c:pt idx="409">
                  <c:v>0.563499999999999</c:v>
                </c:pt>
                <c:pt idx="410">
                  <c:v>0.56074999999999908</c:v>
                </c:pt>
                <c:pt idx="411">
                  <c:v>0.55799999999999905</c:v>
                </c:pt>
                <c:pt idx="412">
                  <c:v>0.55512499999999865</c:v>
                </c:pt>
                <c:pt idx="413">
                  <c:v>0.55124999999999869</c:v>
                </c:pt>
                <c:pt idx="414">
                  <c:v>0.54737499999999861</c:v>
                </c:pt>
                <c:pt idx="415">
                  <c:v>0.54349999999999865</c:v>
                </c:pt>
                <c:pt idx="416">
                  <c:v>0.53962499999999869</c:v>
                </c:pt>
                <c:pt idx="417">
                  <c:v>0.53574999999999862</c:v>
                </c:pt>
                <c:pt idx="418">
                  <c:v>0.53187499999999865</c:v>
                </c:pt>
                <c:pt idx="419">
                  <c:v>0.52799999999999869</c:v>
                </c:pt>
                <c:pt idx="420">
                  <c:v>0.52412499999999862</c:v>
                </c:pt>
                <c:pt idx="421">
                  <c:v>0.52024999999999866</c:v>
                </c:pt>
                <c:pt idx="422">
                  <c:v>0.5163749999999987</c:v>
                </c:pt>
                <c:pt idx="423">
                  <c:v>0.51249999999999862</c:v>
                </c:pt>
                <c:pt idx="424">
                  <c:v>0.50862499999999855</c:v>
                </c:pt>
                <c:pt idx="425">
                  <c:v>0.50474999999999859</c:v>
                </c:pt>
                <c:pt idx="426">
                  <c:v>0.50087499999999863</c:v>
                </c:pt>
                <c:pt idx="427">
                  <c:v>0.49699999999999861</c:v>
                </c:pt>
                <c:pt idx="428">
                  <c:v>0.49312499999999859</c:v>
                </c:pt>
                <c:pt idx="429">
                  <c:v>0.48924999999999863</c:v>
                </c:pt>
                <c:pt idx="430">
                  <c:v>0.48537499999999861</c:v>
                </c:pt>
                <c:pt idx="431">
                  <c:v>0.4814999999999986</c:v>
                </c:pt>
                <c:pt idx="432">
                  <c:v>0.47762499999999858</c:v>
                </c:pt>
                <c:pt idx="433">
                  <c:v>0.47374999999999856</c:v>
                </c:pt>
                <c:pt idx="434">
                  <c:v>0.4698749999999986</c:v>
                </c:pt>
                <c:pt idx="435">
                  <c:v>0.46599999999999858</c:v>
                </c:pt>
                <c:pt idx="436">
                  <c:v>0.46212499999999856</c:v>
                </c:pt>
                <c:pt idx="437">
                  <c:v>0.4582499999999986</c:v>
                </c:pt>
                <c:pt idx="438">
                  <c:v>0.45437499999999859</c:v>
                </c:pt>
                <c:pt idx="439">
                  <c:v>0.45049999999999857</c:v>
                </c:pt>
                <c:pt idx="440">
                  <c:v>0.44662499999999855</c:v>
                </c:pt>
                <c:pt idx="441">
                  <c:v>0.44274999999999853</c:v>
                </c:pt>
                <c:pt idx="442">
                  <c:v>0.43887499999999857</c:v>
                </c:pt>
                <c:pt idx="443">
                  <c:v>0.43499999999999855</c:v>
                </c:pt>
                <c:pt idx="444">
                  <c:v>0.43112499999999854</c:v>
                </c:pt>
                <c:pt idx="445">
                  <c:v>0.42724999999999858</c:v>
                </c:pt>
                <c:pt idx="446">
                  <c:v>0.42337499999999856</c:v>
                </c:pt>
                <c:pt idx="447">
                  <c:v>0.41949999999999854</c:v>
                </c:pt>
                <c:pt idx="448">
                  <c:v>0.41562499999999852</c:v>
                </c:pt>
                <c:pt idx="449">
                  <c:v>0.41174999999999851</c:v>
                </c:pt>
                <c:pt idx="450">
                  <c:v>0.40787499999999854</c:v>
                </c:pt>
                <c:pt idx="451">
                  <c:v>0.40399999999999853</c:v>
                </c:pt>
                <c:pt idx="452">
                  <c:v>0.40012499999999851</c:v>
                </c:pt>
                <c:pt idx="453">
                  <c:v>0.39624999999999855</c:v>
                </c:pt>
                <c:pt idx="454">
                  <c:v>0.39237499999999853</c:v>
                </c:pt>
                <c:pt idx="455">
                  <c:v>0.38849999999999851</c:v>
                </c:pt>
                <c:pt idx="456">
                  <c:v>0.3846249999999985</c:v>
                </c:pt>
                <c:pt idx="457">
                  <c:v>0.38074999999999848</c:v>
                </c:pt>
                <c:pt idx="458">
                  <c:v>0.37687499999999852</c:v>
                </c:pt>
                <c:pt idx="459">
                  <c:v>0.3729999999999985</c:v>
                </c:pt>
                <c:pt idx="460">
                  <c:v>0.36912499999999848</c:v>
                </c:pt>
                <c:pt idx="461">
                  <c:v>0.36524999999999852</c:v>
                </c:pt>
                <c:pt idx="462">
                  <c:v>0.3613749999999985</c:v>
                </c:pt>
                <c:pt idx="463">
                  <c:v>0.35749999999999849</c:v>
                </c:pt>
                <c:pt idx="464">
                  <c:v>0.35362499999999847</c:v>
                </c:pt>
                <c:pt idx="465">
                  <c:v>0.34887499999999805</c:v>
                </c:pt>
                <c:pt idx="466">
                  <c:v>0.34393749999999806</c:v>
                </c:pt>
                <c:pt idx="467">
                  <c:v>0.33899999999999808</c:v>
                </c:pt>
                <c:pt idx="468">
                  <c:v>0.33406249999999804</c:v>
                </c:pt>
                <c:pt idx="469">
                  <c:v>0.32912499999999806</c:v>
                </c:pt>
                <c:pt idx="470">
                  <c:v>0.32418749999999802</c:v>
                </c:pt>
                <c:pt idx="471">
                  <c:v>0.31924999999999804</c:v>
                </c:pt>
                <c:pt idx="472">
                  <c:v>0.31431249999999805</c:v>
                </c:pt>
                <c:pt idx="473">
                  <c:v>0.30937499999999801</c:v>
                </c:pt>
                <c:pt idx="474">
                  <c:v>0.30443749999999803</c:v>
                </c:pt>
                <c:pt idx="475">
                  <c:v>0.29949999999999799</c:v>
                </c:pt>
                <c:pt idx="476">
                  <c:v>0.29456249999999801</c:v>
                </c:pt>
                <c:pt idx="477">
                  <c:v>0.28962499999999802</c:v>
                </c:pt>
                <c:pt idx="478">
                  <c:v>0.28468749999999798</c:v>
                </c:pt>
                <c:pt idx="479">
                  <c:v>0.279749999999998</c:v>
                </c:pt>
                <c:pt idx="480">
                  <c:v>0.27481249999999802</c:v>
                </c:pt>
                <c:pt idx="481">
                  <c:v>0.26987499999999798</c:v>
                </c:pt>
                <c:pt idx="482">
                  <c:v>0.26493749999999799</c:v>
                </c:pt>
                <c:pt idx="483">
                  <c:v>0.25999999999999801</c:v>
                </c:pt>
                <c:pt idx="484">
                  <c:v>0.25506249999999797</c:v>
                </c:pt>
                <c:pt idx="485">
                  <c:v>0.25012499999999799</c:v>
                </c:pt>
                <c:pt idx="486">
                  <c:v>0.24518749999999798</c:v>
                </c:pt>
                <c:pt idx="487">
                  <c:v>0.24024999999999797</c:v>
                </c:pt>
                <c:pt idx="488">
                  <c:v>0.23531249999999795</c:v>
                </c:pt>
                <c:pt idx="489">
                  <c:v>0.23037499999999794</c:v>
                </c:pt>
                <c:pt idx="490">
                  <c:v>0.22543749999999796</c:v>
                </c:pt>
                <c:pt idx="491">
                  <c:v>0.22049999999999795</c:v>
                </c:pt>
                <c:pt idx="492">
                  <c:v>0.21556249999999794</c:v>
                </c:pt>
                <c:pt idx="493">
                  <c:v>0.21031249999999752</c:v>
                </c:pt>
                <c:pt idx="494">
                  <c:v>0.20434374999999749</c:v>
                </c:pt>
                <c:pt idx="495">
                  <c:v>0.1983749999999975</c:v>
                </c:pt>
                <c:pt idx="496">
                  <c:v>0.1924062499999975</c:v>
                </c:pt>
                <c:pt idx="497">
                  <c:v>0.18643749999999748</c:v>
                </c:pt>
                <c:pt idx="498">
                  <c:v>0.18046874999999749</c:v>
                </c:pt>
                <c:pt idx="499">
                  <c:v>0.17449999999999749</c:v>
                </c:pt>
                <c:pt idx="500">
                  <c:v>0.16853124999999747</c:v>
                </c:pt>
                <c:pt idx="501">
                  <c:v>0.16256249999999747</c:v>
                </c:pt>
                <c:pt idx="502">
                  <c:v>0.15659374999999745</c:v>
                </c:pt>
                <c:pt idx="503">
                  <c:v>0.15062499999999746</c:v>
                </c:pt>
                <c:pt idx="504">
                  <c:v>0.14465624999999743</c:v>
                </c:pt>
                <c:pt idx="505">
                  <c:v>0.13868749999999744</c:v>
                </c:pt>
                <c:pt idx="506">
                  <c:v>0.13271874999999744</c:v>
                </c:pt>
                <c:pt idx="507">
                  <c:v>0.12674999999999742</c:v>
                </c:pt>
                <c:pt idx="508">
                  <c:v>0.12039062499999699</c:v>
                </c:pt>
                <c:pt idx="509">
                  <c:v>0.11340624999999699</c:v>
                </c:pt>
                <c:pt idx="510">
                  <c:v>0.10642187499999697</c:v>
                </c:pt>
                <c:pt idx="511">
                  <c:v>9.9437499999996973E-2</c:v>
                </c:pt>
                <c:pt idx="512">
                  <c:v>9.2453124999996972E-2</c:v>
                </c:pt>
                <c:pt idx="513">
                  <c:v>8.5468749999996957E-2</c:v>
                </c:pt>
                <c:pt idx="514">
                  <c:v>7.8484374999997275E-2</c:v>
                </c:pt>
                <c:pt idx="515">
                  <c:v>7.2198437499997548E-2</c:v>
                </c:pt>
                <c:pt idx="516">
                  <c:v>6.6075546874997476E-2</c:v>
                </c:pt>
                <c:pt idx="517">
                  <c:v>6.0249242187497734E-2</c:v>
                </c:pt>
                <c:pt idx="518">
                  <c:v>5.5005567968747962E-2</c:v>
                </c:pt>
                <c:pt idx="519">
                  <c:v>5.0286261171873167E-2</c:v>
                </c:pt>
                <c:pt idx="520">
                  <c:v>4.6038885054685848E-2</c:v>
                </c:pt>
                <c:pt idx="521">
                  <c:v>4.2216246549217261E-2</c:v>
                </c:pt>
                <c:pt idx="522">
                  <c:v>3.8758960397146928E-2</c:v>
                </c:pt>
                <c:pt idx="523">
                  <c:v>3.527368935743224E-2</c:v>
                </c:pt>
                <c:pt idx="524">
                  <c:v>3.2136945421689017E-2</c:v>
                </c:pt>
                <c:pt idx="525">
                  <c:v>2.9313875879520116E-2</c:v>
                </c:pt>
                <c:pt idx="526">
                  <c:v>2.6773113291568101E-2</c:v>
                </c:pt>
                <c:pt idx="527">
                  <c:v>2.4486426962411292E-2</c:v>
                </c:pt>
                <c:pt idx="528">
                  <c:v>2.2428409266170162E-2</c:v>
                </c:pt>
                <c:pt idx="529">
                  <c:v>2.0479707708461258E-2</c:v>
                </c:pt>
                <c:pt idx="530">
                  <c:v>1.8627049437615135E-2</c:v>
                </c:pt>
                <c:pt idx="531">
                  <c:v>1.6959656993853621E-2</c:v>
                </c:pt>
                <c:pt idx="532">
                  <c:v>1.5459003794468257E-2</c:v>
                </c:pt>
                <c:pt idx="533">
                  <c:v>1.4108415915021433E-2</c:v>
                </c:pt>
                <c:pt idx="534">
                  <c:v>1.2892886823519288E-2</c:v>
                </c:pt>
                <c:pt idx="535">
                  <c:v>1.179891064116736E-2</c:v>
                </c:pt>
                <c:pt idx="536">
                  <c:v>1.0724928910316584E-2</c:v>
                </c:pt>
                <c:pt idx="537">
                  <c:v>9.7500922692849244E-3</c:v>
                </c:pt>
                <c:pt idx="538">
                  <c:v>8.8727392923564335E-3</c:v>
                </c:pt>
                <c:pt idx="539">
                  <c:v>8.0831216131207889E-3</c:v>
                </c:pt>
                <c:pt idx="540">
                  <c:v>7.3724657018087118E-3</c:v>
                </c:pt>
                <c:pt idx="541">
                  <c:v>6.7328753816278406E-3</c:v>
                </c:pt>
                <c:pt idx="542">
                  <c:v>6.1402056999424557E-3</c:v>
                </c:pt>
                <c:pt idx="543">
                  <c:v>5.5750132549482103E-3</c:v>
                </c:pt>
                <c:pt idx="544">
                  <c:v>5.0663400544533896E-3</c:v>
                </c:pt>
                <c:pt idx="545">
                  <c:v>4.6085341740080511E-3</c:v>
                </c:pt>
                <c:pt idx="546">
                  <c:v>4.1965088816072454E-3</c:v>
                </c:pt>
                <c:pt idx="547">
                  <c:v>3.8256861184465213E-3</c:v>
                </c:pt>
                <c:pt idx="548">
                  <c:v>3.4919456316018695E-3</c:v>
                </c:pt>
                <c:pt idx="549">
                  <c:v>3.1727775648665163E-3</c:v>
                </c:pt>
                <c:pt idx="550">
                  <c:v>2.8799138708798648E-3</c:v>
                </c:pt>
                <c:pt idx="551">
                  <c:v>2.616336546291878E-3</c:v>
                </c:pt>
                <c:pt idx="552">
                  <c:v>2.3791169541626904E-3</c:v>
                </c:pt>
                <c:pt idx="553">
                  <c:v>2.1656193212464215E-3</c:v>
                </c:pt>
                <c:pt idx="554">
                  <c:v>1.9734714516217791E-3</c:v>
                </c:pt>
                <c:pt idx="555">
                  <c:v>1.7982078231719141E-3</c:v>
                </c:pt>
                <c:pt idx="556">
                  <c:v>1.6305940721047226E-3</c:v>
                </c:pt>
                <c:pt idx="557">
                  <c:v>1.4797416961442502E-3</c:v>
                </c:pt>
                <c:pt idx="558">
                  <c:v>1.3439745577798253E-3</c:v>
                </c:pt>
                <c:pt idx="559">
                  <c:v>1.2217841332518428E-3</c:v>
                </c:pt>
                <c:pt idx="560">
                  <c:v>1.1118127511766584E-3</c:v>
                </c:pt>
                <c:pt idx="561">
                  <c:v>1.0128385073089928E-3</c:v>
                </c:pt>
                <c:pt idx="562">
                  <c:v>9.1999419567581511E-4</c:v>
                </c:pt>
                <c:pt idx="563">
                  <c:v>8.3409829173323362E-4</c:v>
                </c:pt>
                <c:pt idx="564">
                  <c:v>7.5679197818491017E-4</c:v>
                </c:pt>
                <c:pt idx="565">
                  <c:v>6.8721629599141924E-4</c:v>
                </c:pt>
                <c:pt idx="566">
                  <c:v>6.2459818201727731E-4</c:v>
                </c:pt>
                <c:pt idx="567">
                  <c:v>5.6824187944054961E-4</c:v>
                </c:pt>
                <c:pt idx="568">
                  <c:v>5.1743708494522494E-4</c:v>
                </c:pt>
                <c:pt idx="569">
                  <c:v>4.6874513426320246E-4</c:v>
                </c:pt>
                <c:pt idx="570">
                  <c:v>4.2492237864938224E-4</c:v>
                </c:pt>
                <c:pt idx="571">
                  <c:v>3.85481898596944E-4</c:v>
                </c:pt>
                <c:pt idx="572">
                  <c:v>2.4154877186504018E-4</c:v>
                </c:pt>
                <c:pt idx="573">
                  <c:v>1.510327787440241E-4</c:v>
                </c:pt>
                <c:pt idx="574">
                  <c:v>9.3885852366870892E-5</c:v>
                </c:pt>
                <c:pt idx="575">
                  <c:v>5.8443799414940944E-5</c:v>
                </c:pt>
                <c:pt idx="576">
                  <c:v>3.6409943100743981E-5</c:v>
                </c:pt>
                <c:pt idx="577">
                  <c:v>2.2608905313571387E-5</c:v>
                </c:pt>
                <c:pt idx="578">
                  <c:v>1.3995655676788326E-5</c:v>
                </c:pt>
                <c:pt idx="579">
                  <c:v>8.6746542079055135E-6</c:v>
                </c:pt>
                <c:pt idx="580">
                  <c:v>5.380685695702011E-6</c:v>
                </c:pt>
                <c:pt idx="581">
                  <c:v>3.3237788490618318E-6</c:v>
                </c:pt>
                <c:pt idx="582">
                  <c:v>2.0509131211725116E-6</c:v>
                </c:pt>
                <c:pt idx="583">
                  <c:v>1.2669195426573069E-6</c:v>
                </c:pt>
                <c:pt idx="584">
                  <c:v>7.8316681959863301E-7</c:v>
                </c:pt>
                <c:pt idx="585">
                  <c:v>4.81821020714258E-7</c:v>
                </c:pt>
                <c:pt idx="586">
                  <c:v>2.9654358108779189E-7</c:v>
                </c:pt>
                <c:pt idx="587">
                  <c:v>1.8269475302546328E-7</c:v>
                </c:pt>
                <c:pt idx="588">
                  <c:v>1.1259708405404749E-7</c:v>
                </c:pt>
                <c:pt idx="589">
                  <c:v>6.9066331741524751E-8</c:v>
                </c:pt>
                <c:pt idx="590">
                  <c:v>4.2419153633823766E-8</c:v>
                </c:pt>
                <c:pt idx="591">
                  <c:v>2.6076357835868804E-8</c:v>
                </c:pt>
                <c:pt idx="592">
                  <c:v>1.6018343731367473E-8</c:v>
                </c:pt>
                <c:pt idx="593">
                  <c:v>9.8098808426021093E-9</c:v>
                </c:pt>
                <c:pt idx="594">
                  <c:v>6.0145664935356037E-9</c:v>
                </c:pt>
                <c:pt idx="595">
                  <c:v>3.6905793017668045E-9</c:v>
                </c:pt>
                <c:pt idx="596">
                  <c:v>2.2609137097908569E-9</c:v>
                </c:pt>
                <c:pt idx="597">
                  <c:v>1.3827507828935162E-9</c:v>
                </c:pt>
                <c:pt idx="598">
                  <c:v>8.465361571651196E-10</c:v>
                </c:pt>
                <c:pt idx="599">
                  <c:v>5.1863518336541401E-10</c:v>
                </c:pt>
                <c:pt idx="600">
                  <c:v>3.1700187611059515E-10</c:v>
                </c:pt>
                <c:pt idx="601">
                  <c:v>1.9365052810381038E-10</c:v>
                </c:pt>
                <c:pt idx="602">
                  <c:v>1.1840547747703113E-10</c:v>
                </c:pt>
                <c:pt idx="603">
                  <c:v>7.2445142431204283E-11</c:v>
                </c:pt>
                <c:pt idx="604">
                  <c:v>4.4194681220140904E-11</c:v>
                </c:pt>
                <c:pt idx="605">
                  <c:v>2.6970545168979486E-11</c:v>
                </c:pt>
                <c:pt idx="606">
                  <c:v>1.6472758857559943E-11</c:v>
                </c:pt>
                <c:pt idx="607">
                  <c:v>1.0065554254890552E-11</c:v>
                </c:pt>
                <c:pt idx="608">
                  <c:v>6.1311550593314902E-12</c:v>
                </c:pt>
                <c:pt idx="609">
                  <c:v>3.7383340129460448E-12</c:v>
                </c:pt>
                <c:pt idx="610">
                  <c:v>2.2810587309303466E-12</c:v>
                </c:pt>
                <c:pt idx="611">
                  <c:v>1.3913726061025313E-12</c:v>
                </c:pt>
                <c:pt idx="612">
                  <c:v>8.4693294427199468E-13</c:v>
                </c:pt>
                <c:pt idx="613">
                  <c:v>5.159938291180904E-13</c:v>
                </c:pt>
                <c:pt idx="614">
                  <c:v>3.1458095209809435E-13</c:v>
                </c:pt>
                <c:pt idx="615">
                  <c:v>1.91590742201897E-13</c:v>
                </c:pt>
                <c:pt idx="616">
                  <c:v>1.1654996902093179E-13</c:v>
                </c:pt>
                <c:pt idx="617">
                  <c:v>7.0958349906011239E-14</c:v>
                </c:pt>
                <c:pt idx="618">
                  <c:v>4.3227558176466052E-14</c:v>
                </c:pt>
                <c:pt idx="619">
                  <c:v>2.6291806273759679E-14</c:v>
                </c:pt>
                <c:pt idx="620">
                  <c:v>1.5985132132333555E-14</c:v>
                </c:pt>
                <c:pt idx="621">
                  <c:v>9.7259900844437806E-15</c:v>
                </c:pt>
                <c:pt idx="622">
                  <c:v>5.9209814257909577E-15</c:v>
                </c:pt>
                <c:pt idx="623">
                  <c:v>3.5969977764595807E-15</c:v>
                </c:pt>
                <c:pt idx="624">
                  <c:v>2.1858294964516866E-15</c:v>
                </c:pt>
                <c:pt idx="625">
                  <c:v>1.3291864192411999E-15</c:v>
                </c:pt>
                <c:pt idx="626">
                  <c:v>8.0861408179097152E-16</c:v>
                </c:pt>
                <c:pt idx="627">
                  <c:v>4.9075923265061292E-16</c:v>
                </c:pt>
                <c:pt idx="628">
                  <c:v>2.9808756549214209E-16</c:v>
                </c:pt>
                <c:pt idx="629">
                  <c:v>1.8117053271442802E-16</c:v>
                </c:pt>
                <c:pt idx="630">
                  <c:v>1.1009009840943826E-16</c:v>
                </c:pt>
                <c:pt idx="631">
                  <c:v>6.6791392161899632E-17</c:v>
                </c:pt>
                <c:pt idx="632">
                  <c:v>4.0551929636401324E-17</c:v>
                </c:pt>
                <c:pt idx="633">
                  <c:v>2.4634761620157488E-17</c:v>
                </c:pt>
                <c:pt idx="634">
                  <c:v>1.4954329319692175E-17</c:v>
                </c:pt>
                <c:pt idx="635">
                  <c:v>9.069751909277478E-18</c:v>
                </c:pt>
                <c:pt idx="636">
                  <c:v>5.5044805447337317E-18</c:v>
                </c:pt>
                <c:pt idx="637">
                  <c:v>3.3424343706855575E-18</c:v>
                </c:pt>
                <c:pt idx="638">
                  <c:v>2.0271446658610445E-18</c:v>
                </c:pt>
                <c:pt idx="639">
                  <c:v>1.2290774922594617E-18</c:v>
                </c:pt>
                <c:pt idx="640">
                  <c:v>7.4566301208762067E-19</c:v>
                </c:pt>
                <c:pt idx="641">
                  <c:v>4.5259876783486003E-19</c:v>
                </c:pt>
                <c:pt idx="642">
                  <c:v>2.7426976613212977E-19</c:v>
                </c:pt>
                <c:pt idx="643">
                  <c:v>1.6624447010871641E-19</c:v>
                </c:pt>
                <c:pt idx="644">
                  <c:v>1.0082401095867334E-19</c:v>
                </c:pt>
                <c:pt idx="645">
                  <c:v>6.1172032933007431E-20</c:v>
                </c:pt>
                <c:pt idx="646">
                  <c:v>3.7043624316397874E-20</c:v>
                </c:pt>
                <c:pt idx="647">
                  <c:v>2.244735798273986E-20</c:v>
                </c:pt>
                <c:pt idx="648">
                  <c:v>1.3609595154857142E-20</c:v>
                </c:pt>
                <c:pt idx="649">
                  <c:v>8.2504603876397146E-21</c:v>
                </c:pt>
                <c:pt idx="650">
                  <c:v>4.9951719334298096E-21</c:v>
                </c:pt>
                <c:pt idx="651">
                  <c:v>3.0261581629336098E-21</c:v>
                </c:pt>
                <c:pt idx="652">
                  <c:v>1.8341866906696682E-21</c:v>
                </c:pt>
                <c:pt idx="653">
                  <c:v>1.1110999262424796E-21</c:v>
                </c:pt>
                <c:pt idx="654">
                  <c:v>6.7257584736406106E-22</c:v>
                </c:pt>
                <c:pt idx="655">
                  <c:v>4.0735974118559764E-22</c:v>
                </c:pt>
                <c:pt idx="656">
                  <c:v>2.4683673326966365E-22</c:v>
                </c:pt>
                <c:pt idx="657">
                  <c:v>1.4942552894188303E-22</c:v>
                </c:pt>
                <c:pt idx="658">
                  <c:v>9.0434193017513676E-23</c:v>
                </c:pt>
                <c:pt idx="659">
                  <c:v>5.4760928426440666E-23</c:v>
                </c:pt>
                <c:pt idx="660">
                  <c:v>3.317334823767493E-23</c:v>
                </c:pt>
                <c:pt idx="661">
                  <c:v>2.0069445065115561E-23</c:v>
                </c:pt>
                <c:pt idx="662">
                  <c:v>1.2144131335945386E-23</c:v>
                </c:pt>
                <c:pt idx="663">
                  <c:v>7.3520932827556263E-24</c:v>
                </c:pt>
                <c:pt idx="664">
                  <c:v>4.4526150002810264E-24</c:v>
                </c:pt>
                <c:pt idx="665">
                  <c:v>2.6922950812525025E-24</c:v>
                </c:pt>
                <c:pt idx="666">
                  <c:v>1.6288466731675245E-24</c:v>
                </c:pt>
                <c:pt idx="667">
                  <c:v>9.8590676643297423E-25</c:v>
                </c:pt>
                <c:pt idx="668">
                  <c:v>5.9671393868824092E-25</c:v>
                </c:pt>
                <c:pt idx="669">
                  <c:v>3.6076202620663804E-25</c:v>
                </c:pt>
                <c:pt idx="670">
                  <c:v>2.1822666049091029E-25</c:v>
                </c:pt>
                <c:pt idx="671">
                  <c:v>1.3206228664005837E-25</c:v>
                </c:pt>
                <c:pt idx="672">
                  <c:v>7.9883606837592078E-26</c:v>
                </c:pt>
                <c:pt idx="673">
                  <c:v>4.8290392187190644E-26</c:v>
                </c:pt>
                <c:pt idx="674">
                  <c:v>2.9206528034434555E-26</c:v>
                </c:pt>
                <c:pt idx="675">
                  <c:v>1.7671370389602294E-26</c:v>
                </c:pt>
                <c:pt idx="676">
                  <c:v>1.0683601590456007E-26</c:v>
                </c:pt>
                <c:pt idx="677">
                  <c:v>6.4575896841239429E-27</c:v>
                </c:pt>
                <c:pt idx="678">
                  <c:v>3.9050305323019348E-27</c:v>
                </c:pt>
                <c:pt idx="679">
                  <c:v>2.3623140944363851E-27</c:v>
                </c:pt>
                <c:pt idx="680">
                  <c:v>1.42748587624866E-27</c:v>
                </c:pt>
                <c:pt idx="681">
                  <c:v>8.627311853979985E-28</c:v>
                </c:pt>
                <c:pt idx="682">
                  <c:v>5.2163494251775139E-28</c:v>
                </c:pt>
                <c:pt idx="683">
                  <c:v>3.1550492202285759E-28</c:v>
                </c:pt>
                <c:pt idx="684">
                  <c:v>1.9056513066206817E-28</c:v>
                </c:pt>
                <c:pt idx="685">
                  <c:v>1.1515935032025058E-28</c:v>
                </c:pt>
                <c:pt idx="686">
                  <c:v>6.9619327782164989E-29</c:v>
                </c:pt>
                <c:pt idx="687">
                  <c:v>4.2087141031387401E-29</c:v>
                </c:pt>
                <c:pt idx="688">
                  <c:v>2.5418734845891527E-29</c:v>
                </c:pt>
                <c:pt idx="689">
                  <c:v>1.5358999652822578E-29</c:v>
                </c:pt>
                <c:pt idx="690">
                  <c:v>9.2839993433922477E-30</c:v>
                </c:pt>
                <c:pt idx="691">
                  <c:v>5.6098426512963989E-30</c:v>
                </c:pt>
                <c:pt idx="692">
                  <c:v>3.3878404162210981E-30</c:v>
                </c:pt>
                <c:pt idx="693">
                  <c:v>2.0468512211301405E-30</c:v>
                </c:pt>
                <c:pt idx="694">
                  <c:v>1.2370919535823364E-30</c:v>
                </c:pt>
                <c:pt idx="695">
                  <c:v>7.4718555280703318E-31</c:v>
                </c:pt>
                <c:pt idx="696">
                  <c:v>4.5119944456371648E-31</c:v>
                </c:pt>
                <c:pt idx="697">
                  <c:v>2.7257579398236858E-31</c:v>
                </c:pt>
                <c:pt idx="698">
                  <c:v>1.6472078249412481E-31</c:v>
                </c:pt>
                <c:pt idx="699">
                  <c:v>9.9448767078678807E-32</c:v>
                </c:pt>
                <c:pt idx="700">
                  <c:v>6.004922961414631E-32</c:v>
                </c:pt>
                <c:pt idx="701">
                  <c:v>3.6272926828206301E-32</c:v>
                </c:pt>
                <c:pt idx="702">
                  <c:v>2.1917493252532439E-32</c:v>
                </c:pt>
                <c:pt idx="703">
                  <c:v>1.3227533149294953E-32</c:v>
                </c:pt>
                <c:pt idx="704">
                  <c:v>7.9864726617518054E-33</c:v>
                </c:pt>
                <c:pt idx="705">
                  <c:v>4.8237811903003703E-33</c:v>
                </c:pt>
                <c:pt idx="706">
                  <c:v>2.9135280136240946E-33</c:v>
                </c:pt>
                <c:pt idx="707">
                  <c:v>1.7582517907831289E-33</c:v>
                </c:pt>
                <c:pt idx="708">
                  <c:v>1.0615135465211777E-33</c:v>
                </c:pt>
                <c:pt idx="709">
                  <c:v>6.410863523865351E-34</c:v>
                </c:pt>
                <c:pt idx="710">
                  <c:v>3.8705922386240507E-34</c:v>
                </c:pt>
                <c:pt idx="711">
                  <c:v>2.3357117625788746E-34</c:v>
                </c:pt>
                <c:pt idx="712">
                  <c:v>1.4100427622976118E-34</c:v>
                </c:pt>
                <c:pt idx="713">
                  <c:v>8.5149600678255004E-35</c:v>
                </c:pt>
                <c:pt idx="714">
                  <c:v>5.1390686960763508E-35</c:v>
                </c:pt>
                <c:pt idx="715">
                  <c:v>3.1010279896234746E-35</c:v>
                </c:pt>
                <c:pt idx="716">
                  <c:v>1.87192117334521E-35</c:v>
                </c:pt>
                <c:pt idx="717">
                  <c:v>1.1303114899420643E-35</c:v>
                </c:pt>
                <c:pt idx="718">
                  <c:v>6.8194847588786984E-36</c:v>
                </c:pt>
                <c:pt idx="719">
                  <c:v>4.1148293773471551E-36</c:v>
                </c:pt>
                <c:pt idx="720">
                  <c:v>2.4837211351009126E-36</c:v>
                </c:pt>
                <c:pt idx="721">
                  <c:v>1.4995969840164477E-36</c:v>
                </c:pt>
                <c:pt idx="722">
                  <c:v>9.0446016781315786E-37</c:v>
                </c:pt>
                <c:pt idx="723">
                  <c:v>5.4571811133378865E-37</c:v>
                </c:pt>
                <c:pt idx="724">
                  <c:v>3.293736226228918E-37</c:v>
                </c:pt>
                <c:pt idx="725">
                  <c:v>1.9879966792455737E-37</c:v>
                </c:pt>
                <c:pt idx="726">
                  <c:v>1.1989690824631955E-37</c:v>
                </c:pt>
                <c:pt idx="727">
                  <c:v>7.2337796801513361E-38</c:v>
                </c:pt>
                <c:pt idx="728">
                  <c:v>4.3657162872526272E-38</c:v>
                </c:pt>
                <c:pt idx="729">
                  <c:v>2.6341234517368549E-38</c:v>
                </c:pt>
                <c:pt idx="730">
                  <c:v>1.5886069659834005E-38</c:v>
                </c:pt>
                <c:pt idx="731">
                  <c:v>9.58411258539445E-39</c:v>
                </c:pt>
                <c:pt idx="732">
                  <c:v>5.7837867348562577E-39</c:v>
                </c:pt>
                <c:pt idx="733">
                  <c:v>3.4886391401453529E-39</c:v>
                </c:pt>
                <c:pt idx="734">
                  <c:v>2.1038926932440516E-39</c:v>
                </c:pt>
                <c:pt idx="735">
                  <c:v>1.2692203189213247E-39</c:v>
                </c:pt>
                <c:pt idx="736">
                  <c:v>7.658926018781261E-40</c:v>
                </c:pt>
                <c:pt idx="737">
                  <c:v>4.6183144853082536E-40</c:v>
                </c:pt>
                <c:pt idx="738">
                  <c:v>2.7850790478933795E-40</c:v>
                </c:pt>
                <c:pt idx="739">
                  <c:v>1.6800756146120717E-40</c:v>
                </c:pt>
                <c:pt idx="740">
                  <c:v>1.0137492662183632E-40</c:v>
                </c:pt>
                <c:pt idx="741">
                  <c:v>6.1111941898595503E-41</c:v>
                </c:pt>
                <c:pt idx="742">
                  <c:v>3.6852416432613074E-41</c:v>
                </c:pt>
                <c:pt idx="743">
                  <c:v>2.2229775283778643E-41</c:v>
                </c:pt>
                <c:pt idx="744">
                  <c:v>1.3409611651640616E-41</c:v>
                </c:pt>
                <c:pt idx="745">
                  <c:v>8.0833418900041185E-42</c:v>
                </c:pt>
                <c:pt idx="746">
                  <c:v>4.8743437354486562E-42</c:v>
                </c:pt>
                <c:pt idx="747">
                  <c:v>2.9401062331540723E-42</c:v>
                </c:pt>
                <c:pt idx="748">
                  <c:v>1.7730320500641222E-42</c:v>
                </c:pt>
                <c:pt idx="749">
                  <c:v>1.0687714454050122E-42</c:v>
                </c:pt>
                <c:pt idx="750">
                  <c:v>6.4445840421722268E-43</c:v>
                </c:pt>
                <c:pt idx="751">
                  <c:v>3.8870446859200872E-43</c:v>
                </c:pt>
                <c:pt idx="752">
                  <c:v>2.343437199266651E-43</c:v>
                </c:pt>
                <c:pt idx="753">
                  <c:v>1.4125835262419992E-43</c:v>
                </c:pt>
                <c:pt idx="754">
                  <c:v>8.517430994472697E-44</c:v>
                </c:pt>
                <c:pt idx="755">
                  <c:v>5.1370177973603642E-44</c:v>
                </c:pt>
                <c:pt idx="756">
                  <c:v>3.0962236630594663E-44</c:v>
                </c:pt>
                <c:pt idx="757">
                  <c:v>1.8663146011542809E-44</c:v>
                </c:pt>
                <c:pt idx="758">
                  <c:v>1.1252873272998104E-44</c:v>
                </c:pt>
                <c:pt idx="759">
                  <c:v>6.7864669865227194E-45</c:v>
                </c:pt>
                <c:pt idx="760">
                  <c:v>4.0893964227176913E-45</c:v>
                </c:pt>
                <c:pt idx="761">
                  <c:v>2.4649192056549194E-45</c:v>
                </c:pt>
                <c:pt idx="762">
                  <c:v>1.4861582403776362E-45</c:v>
                </c:pt>
                <c:pt idx="763">
                  <c:v>8.9607400192759659E-46</c:v>
                </c:pt>
                <c:pt idx="764">
                  <c:v>5.3993228523197308E-46</c:v>
                </c:pt>
                <c:pt idx="765">
                  <c:v>3.2544157802695837E-46</c:v>
                </c:pt>
                <c:pt idx="766">
                  <c:v>1.9620900917010243E-46</c:v>
                </c:pt>
                <c:pt idx="767">
                  <c:v>1.1827278771468833E-46</c:v>
                </c:pt>
                <c:pt idx="768">
                  <c:v>7.1265218321342986E-47</c:v>
                </c:pt>
                <c:pt idx="769">
                  <c:v>4.2953742963639458E-47</c:v>
                </c:pt>
                <c:pt idx="770">
                  <c:v>2.5895855238341706E-47</c:v>
                </c:pt>
                <c:pt idx="771">
                  <c:v>1.5605935919583381E-47</c:v>
                </c:pt>
                <c:pt idx="772">
                  <c:v>9.4032713630464351E-48</c:v>
                </c:pt>
                <c:pt idx="773">
                  <c:v>5.6674992740201649E-48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DCA-CA40-8274-F84948D064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635248"/>
        <c:axId val="516829216"/>
      </c:scatterChart>
      <c:valAx>
        <c:axId val="562635248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Prevalence, </a:t>
                </a:r>
                <a:r>
                  <a:rPr lang="en-GB" sz="2400" b="0" i="1" u="none" strike="noStrike" baseline="0">
                    <a:solidFill>
                      <a:schemeClr val="tx1"/>
                    </a:solidFill>
                    <a:effectLst/>
                  </a:rPr>
                  <a:t>p</a:t>
                </a:r>
                <a:endParaRPr lang="en-US" sz="24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605162469703748"/>
              <c:y val="0.92287796061920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16829216"/>
        <c:crosses val="autoZero"/>
        <c:crossBetween val="midCat"/>
        <c:majorUnit val="0.25"/>
        <c:minorUnit val="5.000000000000001E-2"/>
      </c:valAx>
      <c:valAx>
        <c:axId val="516829216"/>
        <c:scaling>
          <c:orientation val="minMax"/>
          <c:max val="1.0049999999999999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 i="0">
                    <a:solidFill>
                      <a:schemeClr val="tx1"/>
                    </a:solidFill>
                  </a:rPr>
                  <a:t>Aspect ratio,  </a:t>
                </a:r>
                <a:r>
                  <a:rPr lang="en-US" sz="2400" i="1">
                    <a:solidFill>
                      <a:schemeClr val="tx1"/>
                    </a:solidFill>
                  </a:rPr>
                  <a:t>A = T/n</a:t>
                </a:r>
              </a:p>
            </c:rich>
          </c:tx>
          <c:layout>
            <c:manualLayout>
              <c:xMode val="edge"/>
              <c:yMode val="edge"/>
              <c:x val="1.6728751228349995E-2"/>
              <c:y val="0.239367465330983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62635248"/>
        <c:crosses val="autoZero"/>
        <c:crossBetween val="midCat"/>
        <c:majorUnit val="0.25"/>
        <c:min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4461787620113933"/>
          <c:y val="0.54482919749542691"/>
          <c:w val="0.34041272810257667"/>
          <c:h val="0.25528655109408127"/>
        </c:manualLayout>
      </c:layout>
      <c:overlay val="0"/>
      <c:spPr>
        <a:noFill/>
        <a:ln w="3175"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90277777777778"/>
          <c:y val="3.42538156122544E-2"/>
          <c:w val="0.8375967847769028"/>
          <c:h val="0.8272971191608277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'Sheet1 (4)'!$B$1</c:f>
              <c:strCache>
                <c:ptCount val="1"/>
                <c:pt idx="0">
                  <c:v>Individual testing</c:v>
                </c:pt>
              </c:strCache>
            </c:strRef>
          </c:tx>
          <c:spPr>
            <a:ln w="38100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(4)'!$B$2:$B$810</c:f>
              <c:numCache>
                <c:formatCode>0.000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1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368-2F4C-86B5-9A330CC64CAF}"/>
            </c:ext>
          </c:extLst>
        </c:ser>
        <c:ser>
          <c:idx val="1"/>
          <c:order val="1"/>
          <c:tx>
            <c:strRef>
              <c:f>'Sheet1 (4)'!$C$1</c:f>
              <c:strCache>
                <c:ptCount val="1"/>
                <c:pt idx="0">
                  <c:v>Counting bound</c:v>
                </c:pt>
              </c:strCache>
            </c:strRef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(4)'!$C$2:$C$810</c:f>
              <c:numCache>
                <c:formatCode>General</c:formatCode>
                <c:ptCount val="809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0.99998845840889516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0.99989612346393542</c:v>
                </c:pt>
                <c:pt idx="30">
                  <c:v>0.99985861126708309</c:v>
                </c:pt>
                <c:pt idx="31">
                  <c:v>0.99981532715492072</c:v>
                </c:pt>
                <c:pt idx="32">
                  <c:v>0.99976627078104396</c:v>
                </c:pt>
                <c:pt idx="33">
                  <c:v>0.9997114417528099</c:v>
                </c:pt>
                <c:pt idx="34">
                  <c:v>0.99965083963132018</c:v>
                </c:pt>
                <c:pt idx="35">
                  <c:v>0.99958446393139866</c:v>
                </c:pt>
                <c:pt idx="36">
                  <c:v>0.99951231412156782</c:v>
                </c:pt>
                <c:pt idx="37">
                  <c:v>0.99943438962402409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0.99916596153158743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0.99860302023780956</c:v>
                </c:pt>
                <c:pt idx="46">
                  <c:v>0.99847308989030781</c:v>
                </c:pt>
                <c:pt idx="47">
                  <c:v>0.99833737652188193</c:v>
                </c:pt>
                <c:pt idx="48">
                  <c:v>0.99819587904281004</c:v>
                </c:pt>
                <c:pt idx="49">
                  <c:v>0.99804859631656129</c:v>
                </c:pt>
                <c:pt idx="50">
                  <c:v>0.99789552715974106</c:v>
                </c:pt>
                <c:pt idx="51">
                  <c:v>0.99773667034203462</c:v>
                </c:pt>
                <c:pt idx="52">
                  <c:v>0.99757202458614647</c:v>
                </c:pt>
                <c:pt idx="53">
                  <c:v>0.99740158856773964</c:v>
                </c:pt>
                <c:pt idx="54">
                  <c:v>0.99722536091536984</c:v>
                </c:pt>
                <c:pt idx="55">
                  <c:v>0.99704334021042096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0.99646250488487653</c:v>
                </c:pt>
                <c:pt idx="59">
                  <c:v>0.99625729683752762</c:v>
                </c:pt>
                <c:pt idx="60">
                  <c:v>0.99604628793443106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0.99514420898484213</c:v>
                </c:pt>
                <c:pt idx="65">
                  <c:v>0.99490416929988834</c:v>
                </c:pt>
                <c:pt idx="66">
                  <c:v>0.99465831782278091</c:v>
                </c:pt>
                <c:pt idx="67">
                  <c:v>0.99440665256278016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0.99334181218805351</c:v>
                </c:pt>
                <c:pt idx="72">
                  <c:v>0.99306104646005611</c:v>
                </c:pt>
                <c:pt idx="73">
                  <c:v>0.99277445398780839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0.99187969255335107</c:v>
                </c:pt>
                <c:pt idx="77">
                  <c:v>0.99156976930638074</c:v>
                </c:pt>
                <c:pt idx="78">
                  <c:v>0.99125400717036893</c:v>
                </c:pt>
                <c:pt idx="79">
                  <c:v>0.99093240356836998</c:v>
                </c:pt>
                <c:pt idx="80">
                  <c:v>0.99060495587381625</c:v>
                </c:pt>
                <c:pt idx="81">
                  <c:v>0.99027166141038769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0.98887996059261263</c:v>
                </c:pt>
                <c:pt idx="86">
                  <c:v>0.98851739038915643</c:v>
                </c:pt>
                <c:pt idx="87">
                  <c:v>0.98814895630642763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0.98700844024317136</c:v>
                </c:pt>
                <c:pt idx="91">
                  <c:v>0.98661651984880927</c:v>
                </c:pt>
                <c:pt idx="92">
                  <c:v>0.98621871992224075</c:v>
                </c:pt>
                <c:pt idx="93">
                  <c:v>0.98581503717891983</c:v>
                </c:pt>
                <c:pt idx="94">
                  <c:v>0.98540546828259878</c:v>
                </c:pt>
                <c:pt idx="95">
                  <c:v>0.98499000984515739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0.98370826262318567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0.98098526961402754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0.97954381952946279</c:v>
                </c:pt>
                <c:pt idx="108">
                  <c:v>0.97905146480945926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0.97597239496399013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0.97380036943822523</c:v>
                </c:pt>
                <c:pt idx="119">
                  <c:v>0.97324240743491375</c:v>
                </c:pt>
                <c:pt idx="120">
                  <c:v>0.97267845377022755</c:v>
                </c:pt>
                <c:pt idx="121">
                  <c:v>0.97210850363769086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0.96976864027637422</c:v>
                </c:pt>
                <c:pt idx="126">
                  <c:v>0.96916863368058159</c:v>
                </c:pt>
                <c:pt idx="127">
                  <c:v>0.96856260055821408</c:v>
                </c:pt>
                <c:pt idx="128">
                  <c:v>0.96795053569363931</c:v>
                </c:pt>
                <c:pt idx="129">
                  <c:v>0.96733243381166645</c:v>
                </c:pt>
                <c:pt idx="130">
                  <c:v>0.96670828957725563</c:v>
                </c:pt>
                <c:pt idx="131">
                  <c:v>0.96607809759522534</c:v>
                </c:pt>
                <c:pt idx="132">
                  <c:v>0.96544185240995573</c:v>
                </c:pt>
                <c:pt idx="133">
                  <c:v>0.96479954850508731</c:v>
                </c:pt>
                <c:pt idx="134">
                  <c:v>0.96415118030321467</c:v>
                </c:pt>
                <c:pt idx="135">
                  <c:v>0.96349674216557868</c:v>
                </c:pt>
                <c:pt idx="136">
                  <c:v>0.96283622839175109</c:v>
                </c:pt>
                <c:pt idx="137">
                  <c:v>0.96216963321931781</c:v>
                </c:pt>
                <c:pt idx="138">
                  <c:v>0.96149695082355513</c:v>
                </c:pt>
                <c:pt idx="139">
                  <c:v>0.9608181753171039</c:v>
                </c:pt>
                <c:pt idx="140">
                  <c:v>0.96013330074963754</c:v>
                </c:pt>
                <c:pt idx="141">
                  <c:v>0.95944232110752758</c:v>
                </c:pt>
                <c:pt idx="142">
                  <c:v>0.95874523031350145</c:v>
                </c:pt>
                <c:pt idx="143">
                  <c:v>0.95804202222629953</c:v>
                </c:pt>
                <c:pt idx="144">
                  <c:v>0.95733269064032434</c:v>
                </c:pt>
                <c:pt idx="145">
                  <c:v>0.95661722928528681</c:v>
                </c:pt>
                <c:pt idx="146">
                  <c:v>0.95589563182584736</c:v>
                </c:pt>
                <c:pt idx="147">
                  <c:v>0.9551678918612525</c:v>
                </c:pt>
                <c:pt idx="148">
                  <c:v>0.95443400292496494</c:v>
                </c:pt>
                <c:pt idx="149">
                  <c:v>0.95369395848429184</c:v>
                </c:pt>
                <c:pt idx="150">
                  <c:v>0.95294775194000481</c:v>
                </c:pt>
                <c:pt idx="151">
                  <c:v>0.95219537662595755</c:v>
                </c:pt>
                <c:pt idx="152">
                  <c:v>0.95143682580869615</c:v>
                </c:pt>
                <c:pt idx="153">
                  <c:v>0.95067209268706576</c:v>
                </c:pt>
                <c:pt idx="154">
                  <c:v>0.94990117039181243</c:v>
                </c:pt>
                <c:pt idx="155">
                  <c:v>0.94912405198517724</c:v>
                </c:pt>
                <c:pt idx="156">
                  <c:v>0.94834073046048784</c:v>
                </c:pt>
                <c:pt idx="157">
                  <c:v>0.94755119874174332</c:v>
                </c:pt>
                <c:pt idx="158">
                  <c:v>0.94675544968319292</c:v>
                </c:pt>
                <c:pt idx="159">
                  <c:v>0.94595347606891156</c:v>
                </c:pt>
                <c:pt idx="160">
                  <c:v>0.9451452706123662</c:v>
                </c:pt>
                <c:pt idx="161">
                  <c:v>0.94433082595597995</c:v>
                </c:pt>
                <c:pt idx="162">
                  <c:v>0.94351013467068878</c:v>
                </c:pt>
                <c:pt idx="163">
                  <c:v>0.9426831892554921</c:v>
                </c:pt>
                <c:pt idx="164">
                  <c:v>0.94184998213699855</c:v>
                </c:pt>
                <c:pt idx="165">
                  <c:v>0.9410105056689646</c:v>
                </c:pt>
                <c:pt idx="166">
                  <c:v>0.94016475213182826</c:v>
                </c:pt>
                <c:pt idx="167">
                  <c:v>0.93931271373223613</c:v>
                </c:pt>
                <c:pt idx="168">
                  <c:v>0.93845438260256353</c:v>
                </c:pt>
                <c:pt idx="169">
                  <c:v>0.9375897508004305</c:v>
                </c:pt>
                <c:pt idx="170">
                  <c:v>0.93671881030820803</c:v>
                </c:pt>
                <c:pt idx="171">
                  <c:v>0.93584155303252148</c:v>
                </c:pt>
                <c:pt idx="172">
                  <c:v>0.93495797080374521</c:v>
                </c:pt>
                <c:pt idx="173">
                  <c:v>0.93406805537549098</c:v>
                </c:pt>
                <c:pt idx="174">
                  <c:v>0.93317179842408959</c:v>
                </c:pt>
                <c:pt idx="175">
                  <c:v>0.93226919154806698</c:v>
                </c:pt>
                <c:pt idx="176">
                  <c:v>0.93136022626761106</c:v>
                </c:pt>
                <c:pt idx="177">
                  <c:v>0.93044489402403419</c:v>
                </c:pt>
                <c:pt idx="178">
                  <c:v>0.92952318617922636</c:v>
                </c:pt>
                <c:pt idx="179">
                  <c:v>0.92859509401510232</c:v>
                </c:pt>
                <c:pt idx="180">
                  <c:v>0.92766060873304179</c:v>
                </c:pt>
                <c:pt idx="181">
                  <c:v>0.92671972145332104</c:v>
                </c:pt>
                <c:pt idx="182">
                  <c:v>0.92577242321453812</c:v>
                </c:pt>
                <c:pt idx="183">
                  <c:v>0.92481870497302987</c:v>
                </c:pt>
                <c:pt idx="184">
                  <c:v>0.92385855760228219</c:v>
                </c:pt>
                <c:pt idx="185">
                  <c:v>0.92289197189233041</c:v>
                </c:pt>
                <c:pt idx="186">
                  <c:v>0.92191893854915485</c:v>
                </c:pt>
                <c:pt idx="187">
                  <c:v>0.92093944819406548</c:v>
                </c:pt>
                <c:pt idx="188">
                  <c:v>0.9199534913630798</c:v>
                </c:pt>
                <c:pt idx="189">
                  <c:v>0.91896105850629284</c:v>
                </c:pt>
                <c:pt idx="190">
                  <c:v>0.91796213998723841</c:v>
                </c:pt>
                <c:pt idx="191">
                  <c:v>0.91695672608224099</c:v>
                </c:pt>
                <c:pt idx="192">
                  <c:v>0.91594480697976044</c:v>
                </c:pt>
                <c:pt idx="193">
                  <c:v>0.91492637277972744</c:v>
                </c:pt>
                <c:pt idx="194">
                  <c:v>0.91390141349286935</c:v>
                </c:pt>
                <c:pt idx="195">
                  <c:v>0.91286991904002845</c:v>
                </c:pt>
                <c:pt idx="196">
                  <c:v>0.91183187925147058</c:v>
                </c:pt>
                <c:pt idx="197">
                  <c:v>0.91078728386618302</c:v>
                </c:pt>
                <c:pt idx="198">
                  <c:v>0.90973612253116598</c:v>
                </c:pt>
                <c:pt idx="199">
                  <c:v>0.90867838480071195</c:v>
                </c:pt>
                <c:pt idx="200">
                  <c:v>0.90761406013567636</c:v>
                </c:pt>
                <c:pt idx="201">
                  <c:v>0.90654313790273899</c:v>
                </c:pt>
                <c:pt idx="202">
                  <c:v>0.90546560737365478</c:v>
                </c:pt>
                <c:pt idx="203">
                  <c:v>0.90438145772449374</c:v>
                </c:pt>
                <c:pt idx="204">
                  <c:v>0.90329067803487306</c:v>
                </c:pt>
                <c:pt idx="205">
                  <c:v>0.90219325728717625</c:v>
                </c:pt>
                <c:pt idx="206">
                  <c:v>0.90108918436576313</c:v>
                </c:pt>
                <c:pt idx="207">
                  <c:v>0.89997844805616811</c:v>
                </c:pt>
                <c:pt idx="208">
                  <c:v>0.89886103704428999</c:v>
                </c:pt>
                <c:pt idx="209">
                  <c:v>0.8977369399155668</c:v>
                </c:pt>
                <c:pt idx="210">
                  <c:v>0.8966061451541425</c:v>
                </c:pt>
                <c:pt idx="211">
                  <c:v>0.89546864114202207</c:v>
                </c:pt>
                <c:pt idx="212">
                  <c:v>0.8943244161582129</c:v>
                </c:pt>
                <c:pt idx="213">
                  <c:v>0.89317345837785667</c:v>
                </c:pt>
                <c:pt idx="214">
                  <c:v>0.8920157558713484</c:v>
                </c:pt>
                <c:pt idx="215">
                  <c:v>0.89085129660344387</c:v>
                </c:pt>
                <c:pt idx="216">
                  <c:v>0.8896800684323527</c:v>
                </c:pt>
                <c:pt idx="217">
                  <c:v>0.8885020591088223</c:v>
                </c:pt>
                <c:pt idx="218">
                  <c:v>0.88731725627520652</c:v>
                </c:pt>
                <c:pt idx="219">
                  <c:v>0.88612564746452194</c:v>
                </c:pt>
                <c:pt idx="220">
                  <c:v>0.88492722009949176</c:v>
                </c:pt>
                <c:pt idx="221">
                  <c:v>0.88372196149157589</c:v>
                </c:pt>
                <c:pt idx="222">
                  <c:v>0.88250985883998645</c:v>
                </c:pt>
                <c:pt idx="223">
                  <c:v>0.88129089923069237</c:v>
                </c:pt>
                <c:pt idx="224">
                  <c:v>0.88006506963540676</c:v>
                </c:pt>
                <c:pt idx="225">
                  <c:v>0.87883235691056094</c:v>
                </c:pt>
                <c:pt idx="226">
                  <c:v>0.87759274779626717</c:v>
                </c:pt>
                <c:pt idx="227">
                  <c:v>0.87634622891526059</c:v>
                </c:pt>
                <c:pt idx="228">
                  <c:v>0.87509278677183189</c:v>
                </c:pt>
                <c:pt idx="229">
                  <c:v>0.87383240775074245</c:v>
                </c:pt>
                <c:pt idx="230">
                  <c:v>0.87256507811612327</c:v>
                </c:pt>
                <c:pt idx="231">
                  <c:v>0.87129078401035964</c:v>
                </c:pt>
                <c:pt idx="232">
                  <c:v>0.87000951145295935</c:v>
                </c:pt>
                <c:pt idx="233">
                  <c:v>0.86872124633940428</c:v>
                </c:pt>
                <c:pt idx="234">
                  <c:v>0.86742597443998637</c:v>
                </c:pt>
                <c:pt idx="235">
                  <c:v>0.86612368139862572</c:v>
                </c:pt>
                <c:pt idx="236">
                  <c:v>0.86481435273167229</c:v>
                </c:pt>
                <c:pt idx="237">
                  <c:v>0.86349797382669025</c:v>
                </c:pt>
                <c:pt idx="238">
                  <c:v>0.86217452994122468</c:v>
                </c:pt>
                <c:pt idx="239">
                  <c:v>0.86084400620154955</c:v>
                </c:pt>
                <c:pt idx="240">
                  <c:v>0.8595063876013983</c:v>
                </c:pt>
                <c:pt idx="241">
                  <c:v>0.85816165900067609</c:v>
                </c:pt>
                <c:pt idx="242">
                  <c:v>0.8568098051241515</c:v>
                </c:pt>
                <c:pt idx="243">
                  <c:v>0.85545081056013039</c:v>
                </c:pt>
                <c:pt idx="244">
                  <c:v>0.85408465975911052</c:v>
                </c:pt>
                <c:pt idx="245">
                  <c:v>0.8527113370324142</c:v>
                </c:pt>
                <c:pt idx="246">
                  <c:v>0.85133082655080339</c:v>
                </c:pt>
                <c:pt idx="247">
                  <c:v>0.84994311234307141</c:v>
                </c:pt>
                <c:pt idx="248">
                  <c:v>0.8485481782946156</c:v>
                </c:pt>
                <c:pt idx="249">
                  <c:v>0.84714600814598739</c:v>
                </c:pt>
                <c:pt idx="250">
                  <c:v>0.84573658549142205</c:v>
                </c:pt>
                <c:pt idx="251">
                  <c:v>0.84431989377734351</c:v>
                </c:pt>
                <c:pt idx="252">
                  <c:v>0.84289591630085048</c:v>
                </c:pt>
                <c:pt idx="253">
                  <c:v>0.84146463620817535</c:v>
                </c:pt>
                <c:pt idx="254">
                  <c:v>0.84002603649312313</c:v>
                </c:pt>
                <c:pt idx="255">
                  <c:v>0.83858009999548466</c:v>
                </c:pt>
                <c:pt idx="256">
                  <c:v>0.83712680939942574</c:v>
                </c:pt>
                <c:pt idx="257">
                  <c:v>0.83566614723185217</c:v>
                </c:pt>
                <c:pt idx="258">
                  <c:v>0.83419809586074867</c:v>
                </c:pt>
                <c:pt idx="259">
                  <c:v>0.83272263749349351</c:v>
                </c:pt>
                <c:pt idx="260">
                  <c:v>0.83123975417514484</c:v>
                </c:pt>
                <c:pt idx="261">
                  <c:v>0.82974942778670258</c:v>
                </c:pt>
                <c:pt idx="262">
                  <c:v>0.8282516400433414</c:v>
                </c:pt>
                <c:pt idx="263">
                  <c:v>0.82674637249261762</c:v>
                </c:pt>
                <c:pt idx="264">
                  <c:v>0.82523360651264643</c:v>
                </c:pt>
                <c:pt idx="265">
                  <c:v>0.82371332331025116</c:v>
                </c:pt>
                <c:pt idx="266">
                  <c:v>0.82218550391908307</c:v>
                </c:pt>
                <c:pt idx="267">
                  <c:v>0.82065012919771152</c:v>
                </c:pt>
                <c:pt idx="268">
                  <c:v>0.81910717982768255</c:v>
                </c:pt>
                <c:pt idx="269">
                  <c:v>0.81755663631154918</c:v>
                </c:pt>
                <c:pt idx="270">
                  <c:v>0.81599847897086608</c:v>
                </c:pt>
                <c:pt idx="271">
                  <c:v>0.81443268794415546</c:v>
                </c:pt>
                <c:pt idx="272">
                  <c:v>0.81285924318483838</c:v>
                </c:pt>
                <c:pt idx="273">
                  <c:v>0.8112781244591325</c:v>
                </c:pt>
                <c:pt idx="274">
                  <c:v>0.80968931134391642</c:v>
                </c:pt>
                <c:pt idx="275">
                  <c:v>0.80809278322455824</c:v>
                </c:pt>
                <c:pt idx="276">
                  <c:v>0.80648851929270937</c:v>
                </c:pt>
                <c:pt idx="277">
                  <c:v>0.80487649854406085</c:v>
                </c:pt>
                <c:pt idx="278">
                  <c:v>0.80325669977606373</c:v>
                </c:pt>
                <c:pt idx="279">
                  <c:v>0.80162910158561163</c:v>
                </c:pt>
                <c:pt idx="280">
                  <c:v>0.79999368236668311</c:v>
                </c:pt>
                <c:pt idx="281">
                  <c:v>0.79835042030794745</c:v>
                </c:pt>
                <c:pt idx="282">
                  <c:v>0.79669929339032697</c:v>
                </c:pt>
                <c:pt idx="283">
                  <c:v>0.79504027938452193</c:v>
                </c:pt>
                <c:pt idx="284">
                  <c:v>0.79337335584848967</c:v>
                </c:pt>
                <c:pt idx="285">
                  <c:v>0.79169850012488474</c:v>
                </c:pt>
                <c:pt idx="286">
                  <c:v>0.79001568933845256</c:v>
                </c:pt>
                <c:pt idx="287">
                  <c:v>0.7883249003933801</c:v>
                </c:pt>
                <c:pt idx="288">
                  <c:v>0.7866261099706009</c:v>
                </c:pt>
                <c:pt idx="289">
                  <c:v>0.78491929452505294</c:v>
                </c:pt>
                <c:pt idx="290">
                  <c:v>0.78320443028288955</c:v>
                </c:pt>
                <c:pt idx="291">
                  <c:v>0.78148149323864202</c:v>
                </c:pt>
                <c:pt idx="292">
                  <c:v>0.77975045915233276</c:v>
                </c:pt>
                <c:pt idx="293">
                  <c:v>0.77801130354653736</c:v>
                </c:pt>
                <c:pt idx="294">
                  <c:v>0.77626400170339505</c:v>
                </c:pt>
                <c:pt idx="295">
                  <c:v>0.7745085286615675</c:v>
                </c:pt>
                <c:pt idx="296">
                  <c:v>0.77274485921314195</c:v>
                </c:pt>
                <c:pt idx="297">
                  <c:v>0.77097296790048064</c:v>
                </c:pt>
                <c:pt idx="298">
                  <c:v>0.76919282901301345</c:v>
                </c:pt>
                <c:pt idx="299">
                  <c:v>0.76740441658397218</c:v>
                </c:pt>
                <c:pt idx="300">
                  <c:v>0.76560770438706793</c:v>
                </c:pt>
                <c:pt idx="301">
                  <c:v>0.76380266593310586</c:v>
                </c:pt>
                <c:pt idx="302">
                  <c:v>0.76198927446653997</c:v>
                </c:pt>
                <c:pt idx="303">
                  <c:v>0.76016750296196522</c:v>
                </c:pt>
                <c:pt idx="304">
                  <c:v>0.75833732412054378</c:v>
                </c:pt>
                <c:pt idx="305">
                  <c:v>0.75649871036636729</c:v>
                </c:pt>
                <c:pt idx="306">
                  <c:v>0.7546516338427498</c:v>
                </c:pt>
                <c:pt idx="307">
                  <c:v>0.7527960664084542</c:v>
                </c:pt>
                <c:pt idx="308">
                  <c:v>0.75093197963384606</c:v>
                </c:pt>
                <c:pt idx="309">
                  <c:v>0.74905934479697645</c:v>
                </c:pt>
                <c:pt idx="310">
                  <c:v>0.74717813287959123</c:v>
                </c:pt>
                <c:pt idx="311">
                  <c:v>0.74528831456306388</c:v>
                </c:pt>
                <c:pt idx="312">
                  <c:v>0.74338986022425169</c:v>
                </c:pt>
                <c:pt idx="313">
                  <c:v>0.74148273993127334</c:v>
                </c:pt>
                <c:pt idx="314">
                  <c:v>0.73956692343920372</c:v>
                </c:pt>
                <c:pt idx="315">
                  <c:v>0.73764238018568851</c:v>
                </c:pt>
                <c:pt idx="316">
                  <c:v>0.73570907928647133</c:v>
                </c:pt>
                <c:pt idx="317">
                  <c:v>0.73376698953083508</c:v>
                </c:pt>
                <c:pt idx="318">
                  <c:v>0.73181607937695459</c:v>
                </c:pt>
                <c:pt idx="319">
                  <c:v>0.72985631694715691</c:v>
                </c:pt>
                <c:pt idx="320">
                  <c:v>0.72788767002308974</c:v>
                </c:pt>
                <c:pt idx="321">
                  <c:v>0.72591010604079209</c:v>
                </c:pt>
                <c:pt idx="322">
                  <c:v>0.72392359208566848</c:v>
                </c:pt>
                <c:pt idx="323">
                  <c:v>0.72192809488736187</c:v>
                </c:pt>
                <c:pt idx="324">
                  <c:v>0.71992358081452368</c:v>
                </c:pt>
                <c:pt idx="325">
                  <c:v>0.71791001586947778</c:v>
                </c:pt>
                <c:pt idx="326">
                  <c:v>0.71588736568277689</c:v>
                </c:pt>
                <c:pt idx="327">
                  <c:v>0.7138555955076471</c:v>
                </c:pt>
                <c:pt idx="328">
                  <c:v>0.7118146702143191</c:v>
                </c:pt>
                <c:pt idx="329">
                  <c:v>0.70976455428424212</c:v>
                </c:pt>
                <c:pt idx="330">
                  <c:v>0.70770521180417822</c:v>
                </c:pt>
                <c:pt idx="331">
                  <c:v>0.70563660646017445</c:v>
                </c:pt>
                <c:pt idx="332">
                  <c:v>0.70355870153140665</c:v>
                </c:pt>
                <c:pt idx="333">
                  <c:v>0.70147145988389692</c:v>
                </c:pt>
                <c:pt idx="334">
                  <c:v>0.69937484396409544</c:v>
                </c:pt>
                <c:pt idx="335">
                  <c:v>0.69726881579232758</c:v>
                </c:pt>
                <c:pt idx="336">
                  <c:v>0.69515333695610082</c:v>
                </c:pt>
                <c:pt idx="337">
                  <c:v>0.69302836860326755</c:v>
                </c:pt>
                <c:pt idx="338">
                  <c:v>0.69089387143504022</c:v>
                </c:pt>
                <c:pt idx="339">
                  <c:v>0.68874980569885569</c:v>
                </c:pt>
                <c:pt idx="340">
                  <c:v>0.68659613118108331</c:v>
                </c:pt>
                <c:pt idx="341">
                  <c:v>0.68443280719957311</c:v>
                </c:pt>
                <c:pt idx="342">
                  <c:v>0.68225979259604019</c:v>
                </c:pt>
                <c:pt idx="343">
                  <c:v>0.68007704572827921</c:v>
                </c:pt>
                <c:pt idx="344">
                  <c:v>0.67788452446220671</c:v>
                </c:pt>
                <c:pt idx="345">
                  <c:v>0.67568218616372433</c:v>
                </c:pt>
                <c:pt idx="346">
                  <c:v>0.67346998769039801</c:v>
                </c:pt>
                <c:pt idx="347">
                  <c:v>0.67124788538295022</c:v>
                </c:pt>
                <c:pt idx="348">
                  <c:v>0.66901583505655693</c:v>
                </c:pt>
                <c:pt idx="349">
                  <c:v>0.66677379199194586</c:v>
                </c:pt>
                <c:pt idx="350">
                  <c:v>0.66452171092628887</c:v>
                </c:pt>
                <c:pt idx="351">
                  <c:v>0.66225954604388426</c:v>
                </c:pt>
                <c:pt idx="352">
                  <c:v>0.65998725096662081</c:v>
                </c:pt>
                <c:pt idx="353">
                  <c:v>0.65770477874421884</c:v>
                </c:pt>
                <c:pt idx="354">
                  <c:v>0.65541208184424093</c:v>
                </c:pt>
                <c:pt idx="355">
                  <c:v>0.65310911214186596</c:v>
                </c:pt>
                <c:pt idx="356">
                  <c:v>0.65079582090941857</c:v>
                </c:pt>
                <c:pt idx="357">
                  <c:v>0.64847215880564746</c:v>
                </c:pt>
                <c:pt idx="358">
                  <c:v>0.64613807586474559</c:v>
                </c:pt>
                <c:pt idx="359">
                  <c:v>0.64379352148510272</c:v>
                </c:pt>
                <c:pt idx="360">
                  <c:v>0.64143844441778297</c:v>
                </c:pt>
                <c:pt idx="361">
                  <c:v>0.63907279275472051</c:v>
                </c:pt>
                <c:pt idx="362">
                  <c:v>0.6366965139166213</c:v>
                </c:pt>
                <c:pt idx="363">
                  <c:v>0.63430955464056527</c:v>
                </c:pt>
                <c:pt idx="364">
                  <c:v>0.63191186096729757</c:v>
                </c:pt>
                <c:pt idx="365">
                  <c:v>0.62950337822819857</c:v>
                </c:pt>
                <c:pt idx="366">
                  <c:v>0.62708405103192555</c:v>
                </c:pt>
                <c:pt idx="367">
                  <c:v>0.62465382325071128</c:v>
                </c:pt>
                <c:pt idx="368">
                  <c:v>0.62221263800631255</c:v>
                </c:pt>
                <c:pt idx="369">
                  <c:v>0.61976043765559408</c:v>
                </c:pt>
                <c:pt idx="370">
                  <c:v>0.61729716377573829</c:v>
                </c:pt>
                <c:pt idx="371">
                  <c:v>0.61482275714906853</c:v>
                </c:pt>
                <c:pt idx="372">
                  <c:v>0.61233715774746966</c:v>
                </c:pt>
                <c:pt idx="373">
                  <c:v>0.60984030471639961</c:v>
                </c:pt>
                <c:pt idx="374">
                  <c:v>0.60733213635846994</c:v>
                </c:pt>
                <c:pt idx="375">
                  <c:v>0.6048125901165875</c:v>
                </c:pt>
                <c:pt idx="376">
                  <c:v>0.60228160255663921</c:v>
                </c:pt>
                <c:pt idx="377">
                  <c:v>0.59973910934970498</c:v>
                </c:pt>
                <c:pt idx="378">
                  <c:v>0.59718504525378324</c:v>
                </c:pt>
                <c:pt idx="379">
                  <c:v>0.59461934409501149</c:v>
                </c:pt>
                <c:pt idx="380">
                  <c:v>0.59204193874836419</c:v>
                </c:pt>
                <c:pt idx="381">
                  <c:v>0.58945276111781131</c:v>
                </c:pt>
                <c:pt idx="382">
                  <c:v>0.58685174211591618</c:v>
                </c:pt>
                <c:pt idx="383">
                  <c:v>0.58423881164285507</c:v>
                </c:pt>
                <c:pt idx="384">
                  <c:v>0.58161389856483603</c:v>
                </c:pt>
                <c:pt idx="385">
                  <c:v>0.57897693069189637</c:v>
                </c:pt>
                <c:pt idx="386">
                  <c:v>0.57632783475505589</c:v>
                </c:pt>
                <c:pt idx="387">
                  <c:v>0.57366653638280329</c:v>
                </c:pt>
                <c:pt idx="388">
                  <c:v>0.57099296007688882</c:v>
                </c:pt>
                <c:pt idx="389">
                  <c:v>0.56830702918740084</c:v>
                </c:pt>
                <c:pt idx="390">
                  <c:v>0.56560866588709702</c:v>
                </c:pt>
                <c:pt idx="391">
                  <c:v>0.5628977911449623</c:v>
                </c:pt>
                <c:pt idx="392">
                  <c:v>0.56017432469896644</c:v>
                </c:pt>
                <c:pt idx="393">
                  <c:v>0.55743818502798825</c:v>
                </c:pt>
                <c:pt idx="394">
                  <c:v>0.55468928932287531</c:v>
                </c:pt>
                <c:pt idx="395">
                  <c:v>0.55192755345660638</c:v>
                </c:pt>
                <c:pt idx="396">
                  <c:v>0.54915289195351991</c:v>
                </c:pt>
                <c:pt idx="397">
                  <c:v>0.54636521795757365</c:v>
                </c:pt>
                <c:pt idx="398">
                  <c:v>0.5435644431995954</c:v>
                </c:pt>
                <c:pt idx="399">
                  <c:v>0.54075047796348574</c:v>
                </c:pt>
                <c:pt idx="400">
                  <c:v>0.53792323105132878</c:v>
                </c:pt>
                <c:pt idx="401">
                  <c:v>0.53508260974736943</c:v>
                </c:pt>
                <c:pt idx="402">
                  <c:v>0.53222851978080798</c:v>
                </c:pt>
                <c:pt idx="403">
                  <c:v>0.52936086528736337</c:v>
                </c:pt>
                <c:pt idx="404">
                  <c:v>0.52647954876955638</c:v>
                </c:pt>
                <c:pt idx="405">
                  <c:v>0.52358447105565564</c:v>
                </c:pt>
                <c:pt idx="406">
                  <c:v>0.5206755312572322</c:v>
                </c:pt>
                <c:pt idx="407">
                  <c:v>0.51775262672526223</c:v>
                </c:pt>
                <c:pt idx="408">
                  <c:v>0.51481565300471444</c:v>
                </c:pt>
                <c:pt idx="409">
                  <c:v>0.51186450378755932</c:v>
                </c:pt>
                <c:pt idx="410">
                  <c:v>0.50889907086412622</c:v>
                </c:pt>
                <c:pt idx="411">
                  <c:v>0.50591924407274025</c:v>
                </c:pt>
                <c:pt idx="412">
                  <c:v>0.50292491124755878</c:v>
                </c:pt>
                <c:pt idx="413">
                  <c:v>0.49991595816452694</c:v>
                </c:pt>
                <c:pt idx="414">
                  <c:v>0.49689226848536855</c:v>
                </c:pt>
                <c:pt idx="415">
                  <c:v>0.49385372369951952</c:v>
                </c:pt>
                <c:pt idx="416">
                  <c:v>0.49080020306391126</c:v>
                </c:pt>
                <c:pt idx="417">
                  <c:v>0.48773158354050072</c:v>
                </c:pt>
                <c:pt idx="418">
                  <c:v>0.48464773973144426</c:v>
                </c:pt>
                <c:pt idx="419">
                  <c:v>0.48154854381179912</c:v>
                </c:pt>
                <c:pt idx="420">
                  <c:v>0.47843386545963706</c:v>
                </c:pt>
                <c:pt idx="421">
                  <c:v>0.4753035717834434</c:v>
                </c:pt>
                <c:pt idx="422">
                  <c:v>0.4721575272466666</c:v>
                </c:pt>
                <c:pt idx="423">
                  <c:v>0.46899559358928017</c:v>
                </c:pt>
                <c:pt idx="424">
                  <c:v>0.46581762974620622</c:v>
                </c:pt>
                <c:pt idx="425">
                  <c:v>0.46262349176244189</c:v>
                </c:pt>
                <c:pt idx="426">
                  <c:v>0.45941303270471956</c:v>
                </c:pt>
                <c:pt idx="427">
                  <c:v>0.45618610256952524</c:v>
                </c:pt>
                <c:pt idx="428">
                  <c:v>0.45294254818728208</c:v>
                </c:pt>
                <c:pt idx="429">
                  <c:v>0.44968221312249895</c:v>
                </c:pt>
                <c:pt idx="430">
                  <c:v>0.44640493756966915</c:v>
                </c:pt>
                <c:pt idx="431">
                  <c:v>0.44311055824468992</c:v>
                </c:pt>
                <c:pt idx="432">
                  <c:v>0.43979890827156121</c:v>
                </c:pt>
                <c:pt idx="433">
                  <c:v>0.43646981706410182</c:v>
                </c:pt>
                <c:pt idx="434">
                  <c:v>0.43312311020240818</c:v>
                </c:pt>
                <c:pt idx="435">
                  <c:v>0.42975860930375925</c:v>
                </c:pt>
                <c:pt idx="436">
                  <c:v>0.42637613188765178</c:v>
                </c:pt>
                <c:pt idx="437">
                  <c:v>0.42297549123462969</c:v>
                </c:pt>
                <c:pt idx="438">
                  <c:v>0.41955649623854574</c:v>
                </c:pt>
                <c:pt idx="439">
                  <c:v>0.41611895125186926</c:v>
                </c:pt>
                <c:pt idx="440">
                  <c:v>0.41266265592362616</c:v>
                </c:pt>
                <c:pt idx="441">
                  <c:v>0.40918740502952716</c:v>
                </c:pt>
                <c:pt idx="442">
                  <c:v>0.40569298829380845</c:v>
                </c:pt>
                <c:pt idx="443">
                  <c:v>0.40217919020227155</c:v>
                </c:pt>
                <c:pt idx="444">
                  <c:v>0.39864578980597448</c:v>
                </c:pt>
                <c:pt idx="445">
                  <c:v>0.39509256051498071</c:v>
                </c:pt>
                <c:pt idx="446">
                  <c:v>0.39151926988152869</c:v>
                </c:pt>
                <c:pt idx="447">
                  <c:v>0.38792567937193606</c:v>
                </c:pt>
                <c:pt idx="448">
                  <c:v>0.38431154412649571</c:v>
                </c:pt>
                <c:pt idx="449">
                  <c:v>0.3806766127065645</c:v>
                </c:pt>
                <c:pt idx="450">
                  <c:v>0.37702062682797743</c:v>
                </c:pt>
                <c:pt idx="451">
                  <c:v>0.37334332107985224</c:v>
                </c:pt>
                <c:pt idx="452">
                  <c:v>0.3696444226277687</c:v>
                </c:pt>
                <c:pt idx="453">
                  <c:v>0.36592365090022178</c:v>
                </c:pt>
                <c:pt idx="454">
                  <c:v>0.36218071725715506</c:v>
                </c:pt>
                <c:pt idx="455">
                  <c:v>0.35841532463927334</c:v>
                </c:pt>
                <c:pt idx="456">
                  <c:v>0.35462716719672399</c:v>
                </c:pt>
                <c:pt idx="457">
                  <c:v>0.35081592989560345</c:v>
                </c:pt>
                <c:pt idx="458">
                  <c:v>0.34698128810061191</c:v>
                </c:pt>
                <c:pt idx="459">
                  <c:v>0.34312290713201893</c:v>
                </c:pt>
                <c:pt idx="460">
                  <c:v>0.33924044179493273</c:v>
                </c:pt>
                <c:pt idx="461">
                  <c:v>0.33533353587867604</c:v>
                </c:pt>
                <c:pt idx="462">
                  <c:v>0.33140182162385518</c:v>
                </c:pt>
                <c:pt idx="463">
                  <c:v>0.32744491915447466</c:v>
                </c:pt>
                <c:pt idx="464">
                  <c:v>0.32346243587218376</c:v>
                </c:pt>
                <c:pt idx="465">
                  <c:v>0.31945396580944452</c:v>
                </c:pt>
                <c:pt idx="466">
                  <c:v>0.31541908893807913</c:v>
                </c:pt>
                <c:pt idx="467">
                  <c:v>0.31135737042928147</c:v>
                </c:pt>
                <c:pt idx="468">
                  <c:v>0.30726835986075807</c:v>
                </c:pt>
                <c:pt idx="469">
                  <c:v>0.30315159036619027</c:v>
                </c:pt>
                <c:pt idx="470">
                  <c:v>0.29900657772167527</c:v>
                </c:pt>
                <c:pt idx="471">
                  <c:v>0.29483281936319894</c:v>
                </c:pt>
                <c:pt idx="472">
                  <c:v>0.29062979332850625</c:v>
                </c:pt>
                <c:pt idx="473">
                  <c:v>0.28639695711595448</c:v>
                </c:pt>
                <c:pt idx="474">
                  <c:v>0.28213374645204431</c:v>
                </c:pt>
                <c:pt idx="475">
                  <c:v>0.27783957395830761</c:v>
                </c:pt>
                <c:pt idx="476">
                  <c:v>0.27351382770706167</c:v>
                </c:pt>
                <c:pt idx="477">
                  <c:v>0.26915586965420468</c:v>
                </c:pt>
                <c:pt idx="478">
                  <c:v>0.26476503393567891</c:v>
                </c:pt>
                <c:pt idx="479">
                  <c:v>0.26034062501244853</c:v>
                </c:pt>
                <c:pt idx="480">
                  <c:v>0.2558819156467686</c:v>
                </c:pt>
                <c:pt idx="481">
                  <c:v>0.25138814469011661</c:v>
                </c:pt>
                <c:pt idx="482">
                  <c:v>0.2468585146603563</c:v>
                </c:pt>
                <c:pt idx="483">
                  <c:v>0.2422921890824129</c:v>
                </c:pt>
                <c:pt idx="484">
                  <c:v>0.23768828956288332</c:v>
                </c:pt>
                <c:pt idx="485">
                  <c:v>0.23304589256444858</c:v>
                </c:pt>
                <c:pt idx="486">
                  <c:v>0.22836402584056262</c:v>
                </c:pt>
                <c:pt idx="487">
                  <c:v>0.22364166448447886</c:v>
                </c:pt>
                <c:pt idx="488">
                  <c:v>0.21887772653900897</c:v>
                </c:pt>
                <c:pt idx="489">
                  <c:v>0.21407106810421661</c:v>
                </c:pt>
                <c:pt idx="490">
                  <c:v>0.20922047786915063</c:v>
                </c:pt>
                <c:pt idx="491">
                  <c:v>0.20432467098027754</c:v>
                </c:pt>
                <c:pt idx="492">
                  <c:v>0.19938228214287829</c:v>
                </c:pt>
                <c:pt idx="493">
                  <c:v>0.19439185783157409</c:v>
                </c:pt>
                <c:pt idx="494">
                  <c:v>0.18935184746134967</c:v>
                </c:pt>
                <c:pt idx="495">
                  <c:v>0.18426059333965294</c:v>
                </c:pt>
                <c:pt idx="496">
                  <c:v>0.17911631918164969</c:v>
                </c:pt>
                <c:pt idx="497">
                  <c:v>0.1739171169222152</c:v>
                </c:pt>
                <c:pt idx="498">
                  <c:v>0.168660931496668</c:v>
                </c:pt>
                <c:pt idx="499">
                  <c:v>0.16334554318340003</c:v>
                </c:pt>
                <c:pt idx="500">
                  <c:v>0.15796854699966109</c:v>
                </c:pt>
                <c:pt idx="501">
                  <c:v>0.15252732850877959</c:v>
                </c:pt>
                <c:pt idx="502">
                  <c:v>0.14701903522171328</c:v>
                </c:pt>
                <c:pt idx="503">
                  <c:v>0.14144054254181826</c:v>
                </c:pt>
                <c:pt idx="504">
                  <c:v>0.13578841288558333</c:v>
                </c:pt>
                <c:pt idx="505">
                  <c:v>0.13005884617909438</c:v>
                </c:pt>
                <c:pt idx="506">
                  <c:v>0.12424761932803802</c:v>
                </c:pt>
                <c:pt idx="507">
                  <c:v>0.11835001140827246</c:v>
                </c:pt>
                <c:pt idx="508">
                  <c:v>0.11236071009937414</c:v>
                </c:pt>
                <c:pt idx="509">
                  <c:v>0.10627369308465717</c:v>
                </c:pt>
                <c:pt idx="510">
                  <c:v>0.10008207543778566</c:v>
                </c:pt>
                <c:pt idx="511">
                  <c:v>9.3777909847768876E-2</c:v>
                </c:pt>
                <c:pt idx="512">
                  <c:v>8.7351919916313372E-2</c:v>
                </c:pt>
                <c:pt idx="513">
                  <c:v>8.0793135895908308E-2</c:v>
                </c:pt>
                <c:pt idx="514">
                  <c:v>7.408838368729373E-2</c:v>
                </c:pt>
                <c:pt idx="515">
                  <c:v>6.7916059166761439E-2</c:v>
                </c:pt>
                <c:pt idx="516">
                  <c:v>6.2236837264439487E-2</c:v>
                </c:pt>
                <c:pt idx="517">
                  <c:v>5.7013912029689626E-2</c:v>
                </c:pt>
                <c:pt idx="518">
                  <c:v>5.2212890208505204E-2</c:v>
                </c:pt>
                <c:pt idx="519">
                  <c:v>4.7801680113840693E-2</c:v>
                </c:pt>
                <c:pt idx="520">
                  <c:v>4.3750377949818044E-2</c:v>
                </c:pt>
                <c:pt idx="521">
                  <c:v>4.0031153335240856E-2</c:v>
                </c:pt>
                <c:pt idx="522">
                  <c:v>3.6618135423846482E-2</c:v>
                </c:pt>
                <c:pt idx="523">
                  <c:v>3.3487300727683897E-2</c:v>
                </c:pt>
                <c:pt idx="524">
                  <c:v>3.0616363507030609E-2</c:v>
                </c:pt>
                <c:pt idx="525">
                  <c:v>2.7984669387914295E-2</c:v>
                </c:pt>
                <c:pt idx="526">
                  <c:v>2.5573092700250166E-2</c:v>
                </c:pt>
                <c:pt idx="527">
                  <c:v>2.3363937890532708E-2</c:v>
                </c:pt>
                <c:pt idx="528">
                  <c:v>2.1340845248434114E-2</c:v>
                </c:pt>
                <c:pt idx="529">
                  <c:v>1.9488701092718361E-2</c:v>
                </c:pt>
                <c:pt idx="530">
                  <c:v>1.7793552485373308E-2</c:v>
                </c:pt>
                <c:pt idx="531">
                  <c:v>1.6242526481027395E-2</c:v>
                </c:pt>
                <c:pt idx="532">
                  <c:v>1.4823753869223849E-2</c:v>
                </c:pt>
                <c:pt idx="533">
                  <c:v>1.3526297328007766E-2</c:v>
                </c:pt>
                <c:pt idx="534">
                  <c:v>1.2340083876833973E-2</c:v>
                </c:pt>
                <c:pt idx="535">
                  <c:v>1.1255841493620314E-2</c:v>
                </c:pt>
                <c:pt idx="536">
                  <c:v>1.0265039743621463E-2</c:v>
                </c:pt>
                <c:pt idx="537">
                  <c:v>9.3598342556592481E-3</c:v>
                </c:pt>
                <c:pt idx="538">
                  <c:v>8.5330148732466454E-3</c:v>
                </c:pt>
                <c:pt idx="539">
                  <c:v>7.7779573035256077E-3</c:v>
                </c:pt>
                <c:pt idx="540">
                  <c:v>7.0885780851059933E-3</c:v>
                </c:pt>
                <c:pt idx="541">
                  <c:v>6.4592926962787926E-3</c:v>
                </c:pt>
                <c:pt idx="542">
                  <c:v>5.8849766272641999E-3</c:v>
                </c:pt>
                <c:pt idx="543">
                  <c:v>5.3609292437492633E-3</c:v>
                </c:pt>
                <c:pt idx="544">
                  <c:v>4.882840273660748E-3</c:v>
                </c:pt>
                <c:pt idx="545">
                  <c:v>4.4467587546387207E-3</c:v>
                </c:pt>
                <c:pt idx="546">
                  <c:v>4.0490642858119685E-3</c:v>
                </c:pt>
                <c:pt idx="547">
                  <c:v>3.6864404340288186E-3</c:v>
                </c:pt>
                <c:pt idx="548">
                  <c:v>3.3558501515354136E-3</c:v>
                </c:pt>
                <c:pt idx="549">
                  <c:v>3.05451306906819E-3</c:v>
                </c:pt>
                <c:pt idx="550">
                  <c:v>2.7798845353639722E-3</c:v>
                </c:pt>
                <c:pt idx="551">
                  <c:v>2.5296362810848798E-3</c:v>
                </c:pt>
                <c:pt idx="552">
                  <c:v>2.301638592047915E-3</c:v>
                </c:pt>
                <c:pt idx="553">
                  <c:v>2.093943883401902E-3</c:v>
                </c:pt>
                <c:pt idx="554">
                  <c:v>1.9047715729372996E-3</c:v>
                </c:pt>
                <c:pt idx="555">
                  <c:v>1.7324941580561704E-3</c:v>
                </c:pt>
                <c:pt idx="556">
                  <c:v>1.5756244070066908E-3</c:v>
                </c:pt>
                <c:pt idx="557">
                  <c:v>1.4328035808213483E-3</c:v>
                </c:pt>
                <c:pt idx="558">
                  <c:v>1.3027906079543278E-3</c:v>
                </c:pt>
                <c:pt idx="559">
                  <c:v>1.1844521388957128E-3</c:v>
                </c:pt>
                <c:pt idx="560">
                  <c:v>1.0767534130548889E-3</c:v>
                </c:pt>
                <c:pt idx="561">
                  <c:v>9.787498749367744E-4</c:v>
                </c:pt>
                <c:pt idx="562">
                  <c:v>8.8957948110658029E-4</c:v>
                </c:pt>
                <c:pt idx="563">
                  <c:v>8.08455643636886E-4</c:v>
                </c:pt>
                <c:pt idx="564">
                  <c:v>7.3466075968863648E-4</c:v>
                </c:pt>
                <c:pt idx="565">
                  <c:v>6.6754028057314598E-4</c:v>
                </c:pt>
                <c:pt idx="566">
                  <c:v>6.0649727711235097E-4</c:v>
                </c:pt>
                <c:pt idx="567">
                  <c:v>5.5098746135511412E-4</c:v>
                </c:pt>
                <c:pt idx="568">
                  <c:v>5.0051462772992465E-4</c:v>
                </c:pt>
                <c:pt idx="569">
                  <c:v>4.5462647953535947E-4</c:v>
                </c:pt>
                <c:pt idx="570">
                  <c:v>4.1291080929084582E-4</c:v>
                </c:pt>
                <c:pt idx="571">
                  <c:v>3.749920039166077E-4</c:v>
                </c:pt>
                <c:pt idx="572">
                  <c:v>2.348051746965079E-4</c:v>
                </c:pt>
                <c:pt idx="573">
                  <c:v>1.4676906777523629E-4</c:v>
                </c:pt>
                <c:pt idx="574">
                  <c:v>9.1593011077311501E-5</c:v>
                </c:pt>
                <c:pt idx="575">
                  <c:v>5.7074746243455873E-5</c:v>
                </c:pt>
                <c:pt idx="576">
                  <c:v>3.5516210550127582E-5</c:v>
                </c:pt>
                <c:pt idx="577">
                  <c:v>2.2072543668926754E-5</c:v>
                </c:pt>
                <c:pt idx="578">
                  <c:v>1.3701216481165062E-5</c:v>
                </c:pt>
                <c:pt idx="579">
                  <c:v>8.4953440119149467E-6</c:v>
                </c:pt>
                <c:pt idx="580">
                  <c:v>5.2619748651745849E-6</c:v>
                </c:pt>
                <c:pt idx="581">
                  <c:v>3.2560459881444803E-6</c:v>
                </c:pt>
                <c:pt idx="582">
                  <c:v>2.0129442322464148E-6</c:v>
                </c:pt>
                <c:pt idx="583">
                  <c:v>1.243356522164737E-6</c:v>
                </c:pt>
                <c:pt idx="584">
                  <c:v>7.6736790273902638E-7</c:v>
                </c:pt>
                <c:pt idx="585">
                  <c:v>4.7323313527469379E-7</c:v>
                </c:pt>
                <c:pt idx="586">
                  <c:v>2.916273173022919E-7</c:v>
                </c:pt>
                <c:pt idx="587">
                  <c:v>1.7958885196801304E-7</c:v>
                </c:pt>
                <c:pt idx="588">
                  <c:v>1.105207881346764E-7</c:v>
                </c:pt>
                <c:pt idx="589">
                  <c:v>6.7972959070719991E-8</c:v>
                </c:pt>
                <c:pt idx="590">
                  <c:v>4.1780067155794564E-8</c:v>
                </c:pt>
                <c:pt idx="591">
                  <c:v>2.5665815321283346E-8</c:v>
                </c:pt>
                <c:pt idx="592">
                  <c:v>1.5758154273446562E-8</c:v>
                </c:pt>
                <c:pt idx="593">
                  <c:v>9.6700915419711518E-9</c:v>
                </c:pt>
                <c:pt idx="594">
                  <c:v>5.9311742670668094E-9</c:v>
                </c:pt>
                <c:pt idx="595">
                  <c:v>3.6361762358423958E-9</c:v>
                </c:pt>
                <c:pt idx="596">
                  <c:v>2.2281886635764595E-9</c:v>
                </c:pt>
                <c:pt idx="597">
                  <c:v>1.3648029898291475E-9</c:v>
                </c:pt>
                <c:pt idx="598">
                  <c:v>8.3561576501008138E-10</c:v>
                </c:pt>
                <c:pt idx="599">
                  <c:v>5.1140975197760295E-10</c:v>
                </c:pt>
                <c:pt idx="600">
                  <c:v>3.1287007822429693E-10</c:v>
                </c:pt>
                <c:pt idx="601">
                  <c:v>1.9133659597091753E-10</c:v>
                </c:pt>
                <c:pt idx="602">
                  <c:v>1.1697063574952732E-10</c:v>
                </c:pt>
                <c:pt idx="603">
                  <c:v>7.1483671638990549E-11</c:v>
                </c:pt>
                <c:pt idx="604">
                  <c:v>4.3670874587310361E-11</c:v>
                </c:pt>
                <c:pt idx="605">
                  <c:v>2.6670934121588709E-11</c:v>
                </c:pt>
                <c:pt idx="606">
                  <c:v>1.6283625315033694E-11</c:v>
                </c:pt>
                <c:pt idx="607">
                  <c:v>9.9388140942684838E-12</c:v>
                </c:pt>
                <c:pt idx="608">
                  <c:v>6.0645358682401201E-12</c:v>
                </c:pt>
                <c:pt idx="609">
                  <c:v>3.6993994925684041E-12</c:v>
                </c:pt>
                <c:pt idx="610">
                  <c:v>2.2560336648096249E-12</c:v>
                </c:pt>
                <c:pt idx="611">
                  <c:v>1.3754758010059477E-12</c:v>
                </c:pt>
                <c:pt idx="612">
                  <c:v>8.3836680761063392E-13</c:v>
                </c:pt>
                <c:pt idx="613">
                  <c:v>5.1088810132964222E-13</c:v>
                </c:pt>
                <c:pt idx="614">
                  <c:v>3.1131773938581876E-13</c:v>
                </c:pt>
                <c:pt idx="615">
                  <c:v>1.8965516393130373E-13</c:v>
                </c:pt>
                <c:pt idx="616">
                  <c:v>1.154925899796468E-13</c:v>
                </c:pt>
                <c:pt idx="617">
                  <c:v>7.0219146165192376E-14</c:v>
                </c:pt>
                <c:pt idx="618">
                  <c:v>4.2711270417588525E-14</c:v>
                </c:pt>
                <c:pt idx="619">
                  <c:v>2.5961818175621713E-14</c:v>
                </c:pt>
                <c:pt idx="620">
                  <c:v>1.5893447814551524E-14</c:v>
                </c:pt>
                <c:pt idx="621">
                  <c:v>9.7002554222074904E-15</c:v>
                </c:pt>
                <c:pt idx="622">
                  <c:v>5.8674104693494039E-15</c:v>
                </c:pt>
                <c:pt idx="623">
                  <c:v>3.6320897003237748E-15</c:v>
                </c:pt>
                <c:pt idx="624">
                  <c:v>2.111695958262518E-15</c:v>
                </c:pt>
                <c:pt idx="625">
                  <c:v>1.2841445348671309E-15</c:v>
                </c:pt>
                <c:pt idx="626">
                  <c:v>7.8076289686605102E-16</c:v>
                </c:pt>
                <c:pt idx="627">
                  <c:v>4.7462344368709394E-16</c:v>
                </c:pt>
                <c:pt idx="628">
                  <c:v>2.884734895527344E-16</c:v>
                </c:pt>
                <c:pt idx="629">
                  <c:v>1.7530374773592747E-16</c:v>
                </c:pt>
                <c:pt idx="630">
                  <c:v>1.0651404104412856E-16</c:v>
                </c:pt>
                <c:pt idx="631">
                  <c:v>6.4707500068020384E-17</c:v>
                </c:pt>
                <c:pt idx="632">
                  <c:v>3.9303945305738177E-17</c:v>
                </c:pt>
                <c:pt idx="633">
                  <c:v>2.3870034342398477E-17</c:v>
                </c:pt>
                <c:pt idx="634">
                  <c:v>1.449462090081243E-17</c:v>
                </c:pt>
                <c:pt idx="635">
                  <c:v>8.8003327177114624E-18</c:v>
                </c:pt>
                <c:pt idx="636">
                  <c:v>5.3423357369612805E-18</c:v>
                </c:pt>
                <c:pt idx="637">
                  <c:v>3.2426831059774101E-18</c:v>
                </c:pt>
                <c:pt idx="638">
                  <c:v>1.967978861866831E-18</c:v>
                </c:pt>
                <c:pt idx="639">
                  <c:v>1.1942087160883299E-18</c:v>
                </c:pt>
                <c:pt idx="640">
                  <c:v>7.2457806903393661E-19</c:v>
                </c:pt>
                <c:pt idx="641">
                  <c:v>4.395785450489251E-19</c:v>
                </c:pt>
                <c:pt idx="642">
                  <c:v>2.6664614920649295E-19</c:v>
                </c:pt>
                <c:pt idx="643">
                  <c:v>1.617271028301785E-19</c:v>
                </c:pt>
                <c:pt idx="644">
                  <c:v>9.8079909681876769E-20</c:v>
                </c:pt>
                <c:pt idx="645">
                  <c:v>5.9474134599387832E-20</c:v>
                </c:pt>
                <c:pt idx="646">
                  <c:v>3.6060194033789772E-20</c:v>
                </c:pt>
                <c:pt idx="647">
                  <c:v>2.186154438476811E-20</c:v>
                </c:pt>
                <c:pt idx="648">
                  <c:v>1.3252183409557412E-20</c:v>
                </c:pt>
                <c:pt idx="649">
                  <c:v>8.0324641129523754E-21</c:v>
                </c:pt>
                <c:pt idx="650">
                  <c:v>4.8681709081021826E-21</c:v>
                </c:pt>
                <c:pt idx="651">
                  <c:v>2.9501180090597637E-21</c:v>
                </c:pt>
                <c:pt idx="652">
                  <c:v>1.7876000839549304E-21</c:v>
                </c:pt>
                <c:pt idx="653">
                  <c:v>1.0830776174844015E-21</c:v>
                </c:pt>
                <c:pt idx="654">
                  <c:v>6.5615711075750712E-22</c:v>
                </c:pt>
                <c:pt idx="655">
                  <c:v>3.9748059061462396E-22</c:v>
                </c:pt>
                <c:pt idx="656">
                  <c:v>2.407601488648461E-22</c:v>
                </c:pt>
                <c:pt idx="657">
                  <c:v>1.4581916601655072E-22</c:v>
                </c:pt>
                <c:pt idx="658">
                  <c:v>8.8309345628516274E-23</c:v>
                </c:pt>
                <c:pt idx="659">
                  <c:v>5.3476314988261274E-23</c:v>
                </c:pt>
                <c:pt idx="660">
                  <c:v>3.2380213559647666E-23</c:v>
                </c:pt>
                <c:pt idx="661">
                  <c:v>1.9604782875803142E-23</c:v>
                </c:pt>
                <c:pt idx="662">
                  <c:v>1.1868862569490611E-23</c:v>
                </c:pt>
                <c:pt idx="663">
                  <c:v>7.1849132480996019E-24</c:v>
                </c:pt>
                <c:pt idx="664">
                  <c:v>4.3491053727029013E-24</c:v>
                </c:pt>
                <c:pt idx="665">
                  <c:v>2.632357677927626E-24</c:v>
                </c:pt>
                <c:pt idx="666">
                  <c:v>1.5931512793401062E-24</c:v>
                </c:pt>
                <c:pt idx="667">
                  <c:v>9.6413277115418202E-25</c:v>
                </c:pt>
                <c:pt idx="668">
                  <c:v>5.8342486482258037E-25</c:v>
                </c:pt>
                <c:pt idx="669">
                  <c:v>3.5302204017159087E-25</c:v>
                </c:pt>
                <c:pt idx="670">
                  <c:v>2.1359349686978009E-25</c:v>
                </c:pt>
                <c:pt idx="671">
                  <c:v>1.292242617819634E-25</c:v>
                </c:pt>
                <c:pt idx="672">
                  <c:v>7.817545526523526E-26</c:v>
                </c:pt>
                <c:pt idx="673">
                  <c:v>4.728981207677548E-26</c:v>
                </c:pt>
                <c:pt idx="674">
                  <c:v>2.8604610596645886E-26</c:v>
                </c:pt>
                <c:pt idx="675">
                  <c:v>1.7301200368335887E-26</c:v>
                </c:pt>
                <c:pt idx="676">
                  <c:v>1.0463780627210546E-26</c:v>
                </c:pt>
                <c:pt idx="677">
                  <c:v>6.3281046200517369E-27</c:v>
                </c:pt>
                <c:pt idx="678">
                  <c:v>3.8267645182662879E-27</c:v>
                </c:pt>
                <c:pt idx="679">
                  <c:v>2.3139997587009195E-27</c:v>
                </c:pt>
                <c:pt idx="680">
                  <c:v>1.39916448386524E-27</c:v>
                </c:pt>
                <c:pt idx="681">
                  <c:v>8.4595746750595717E-28</c:v>
                </c:pt>
                <c:pt idx="682">
                  <c:v>5.1144974681566195E-28</c:v>
                </c:pt>
                <c:pt idx="683">
                  <c:v>3.0919500787664983E-28</c:v>
                </c:pt>
                <c:pt idx="684">
                  <c:v>1.8691210059834148E-28</c:v>
                </c:pt>
                <c:pt idx="685">
                  <c:v>1.1298431788241585E-28</c:v>
                </c:pt>
                <c:pt idx="686">
                  <c:v>6.8292825243496096E-29</c:v>
                </c:pt>
                <c:pt idx="687">
                  <c:v>4.1277035854525599E-29</c:v>
                </c:pt>
                <c:pt idx="688">
                  <c:v>2.494702593777213E-29</c:v>
                </c:pt>
                <c:pt idx="689">
                  <c:v>1.5076698217697338E-29</c:v>
                </c:pt>
                <c:pt idx="690">
                  <c:v>9.1111085236388394E-30</c:v>
                </c:pt>
                <c:pt idx="691">
                  <c:v>5.5057188699955651E-30</c:v>
                </c:pt>
                <c:pt idx="692">
                  <c:v>3.3268635754846964E-30</c:v>
                </c:pt>
                <c:pt idx="693">
                  <c:v>2.0101774973832319E-30</c:v>
                </c:pt>
                <c:pt idx="694">
                  <c:v>1.2145421096853876E-30</c:v>
                </c:pt>
                <c:pt idx="695">
                  <c:v>7.3378663256450178E-31</c:v>
                </c:pt>
                <c:pt idx="696">
                  <c:v>4.4330879959066245E-31</c:v>
                </c:pt>
                <c:pt idx="697">
                  <c:v>2.6780737178557436E-31</c:v>
                </c:pt>
                <c:pt idx="698">
                  <c:v>1.6177767829005074E-31</c:v>
                </c:pt>
                <c:pt idx="699">
                  <c:v>9.7722560105254128E-32</c:v>
                </c:pt>
                <c:pt idx="700">
                  <c:v>5.9027107941886681E-32</c:v>
                </c:pt>
                <c:pt idx="701">
                  <c:v>3.5652407892372534E-32</c:v>
                </c:pt>
                <c:pt idx="702">
                  <c:v>2.1533130611767839E-32</c:v>
                </c:pt>
                <c:pt idx="703">
                  <c:v>1.3004889892867293E-32</c:v>
                </c:pt>
                <c:pt idx="704">
                  <c:v>7.8539408512043275E-33</c:v>
                </c:pt>
                <c:pt idx="705">
                  <c:v>4.7429686600129691E-33</c:v>
                </c:pt>
                <c:pt idx="706">
                  <c:v>2.8641436855820049E-33</c:v>
                </c:pt>
                <c:pt idx="707">
                  <c:v>1.7295037050937365E-33</c:v>
                </c:pt>
                <c:pt idx="708">
                  <c:v>1.0443127193029623E-33</c:v>
                </c:pt>
                <c:pt idx="709">
                  <c:v>6.3055392932980948E-34</c:v>
                </c:pt>
                <c:pt idx="710">
                  <c:v>3.8071213624670507E-34</c:v>
                </c:pt>
                <c:pt idx="711">
                  <c:v>2.2985514893731463E-34</c:v>
                </c:pt>
                <c:pt idx="712">
                  <c:v>1.3876980967596372E-34</c:v>
                </c:pt>
                <c:pt idx="713">
                  <c:v>8.377591799372322E-35</c:v>
                </c:pt>
                <c:pt idx="714">
                  <c:v>5.0573970109120914E-35</c:v>
                </c:pt>
                <c:pt idx="715">
                  <c:v>3.0529433653204736E-35</c:v>
                </c:pt>
                <c:pt idx="716">
                  <c:v>1.8428691144562155E-35</c:v>
                </c:pt>
                <c:pt idx="717">
                  <c:v>1.1123833258320883E-35</c:v>
                </c:pt>
                <c:pt idx="718">
                  <c:v>6.7142710979426821E-36</c:v>
                </c:pt>
                <c:pt idx="719">
                  <c:v>4.0525453445357011E-36</c:v>
                </c:pt>
                <c:pt idx="720">
                  <c:v>2.4459168181834762E-36</c:v>
                </c:pt>
                <c:pt idx="721">
                  <c:v>1.4761838577873187E-36</c:v>
                </c:pt>
                <c:pt idx="722">
                  <c:v>8.9089057479873104E-37</c:v>
                </c:pt>
                <c:pt idx="723">
                  <c:v>5.3764250095504253E-37</c:v>
                </c:pt>
                <c:pt idx="724">
                  <c:v>3.2445039421850787E-37</c:v>
                </c:pt>
                <c:pt idx="725">
                  <c:v>1.9578917271839411E-37</c:v>
                </c:pt>
                <c:pt idx="726">
                  <c:v>1.1814486534341012E-37</c:v>
                </c:pt>
                <c:pt idx="727">
                  <c:v>7.1289736233470249E-38</c:v>
                </c:pt>
                <c:pt idx="728">
                  <c:v>4.3015531956536661E-38</c:v>
                </c:pt>
                <c:pt idx="729">
                  <c:v>2.5954333303794703E-38</c:v>
                </c:pt>
                <c:pt idx="730">
                  <c:v>1.5659608460200446E-38</c:v>
                </c:pt>
                <c:pt idx="731">
                  <c:v>9.447970162874442E-39</c:v>
                </c:pt>
                <c:pt idx="732">
                  <c:v>5.7001051497771696E-39</c:v>
                </c:pt>
                <c:pt idx="733">
                  <c:v>3.438856921097805E-39</c:v>
                </c:pt>
                <c:pt idx="734">
                  <c:v>2.0745904513975846E-39</c:v>
                </c:pt>
                <c:pt idx="735">
                  <c:v>1.2515200500818917E-39</c:v>
                </c:pt>
                <c:pt idx="736">
                  <c:v>7.5497149759513955E-40</c:v>
                </c:pt>
                <c:pt idx="737">
                  <c:v>4.5541857908468636E-40</c:v>
                </c:pt>
                <c:pt idx="738">
                  <c:v>2.7471255576737353E-40</c:v>
                </c:pt>
                <c:pt idx="739">
                  <c:v>1.6570437845036111E-40</c:v>
                </c:pt>
                <c:pt idx="740">
                  <c:v>9.994873406417885E-41</c:v>
                </c:pt>
                <c:pt idx="741">
                  <c:v>6.0284904634884627E-41</c:v>
                </c:pt>
                <c:pt idx="742">
                  <c:v>3.6360341298757167E-41</c:v>
                </c:pt>
                <c:pt idx="743">
                  <c:v>2.192984388995013E-41</c:v>
                </c:pt>
                <c:pt idx="744">
                  <c:v>1.3226089800387583E-41</c:v>
                </c:pt>
                <c:pt idx="745">
                  <c:v>7.97656396008305E-42</c:v>
                </c:pt>
                <c:pt idx="746">
                  <c:v>4.8104844239601291E-42</c:v>
                </c:pt>
                <c:pt idx="747">
                  <c:v>2.9010182831222575E-42</c:v>
                </c:pt>
                <c:pt idx="748">
                  <c:v>1.7494475471210626E-42</c:v>
                </c:pt>
                <c:pt idx="749">
                  <c:v>1.0549704746212625E-42</c:v>
                </c:pt>
                <c:pt idx="750">
                  <c:v>6.3616345258193244E-43</c:v>
                </c:pt>
                <c:pt idx="751">
                  <c:v>3.8360677223466446E-43</c:v>
                </c:pt>
                <c:pt idx="752">
                  <c:v>2.3130928375210162E-43</c:v>
                </c:pt>
                <c:pt idx="753">
                  <c:v>1.3947270249804275E-43</c:v>
                </c:pt>
                <c:pt idx="754">
                  <c:v>8.4095900846894727E-44</c:v>
                </c:pt>
                <c:pt idx="755">
                  <c:v>5.0704908116978271E-44</c:v>
                </c:pt>
                <c:pt idx="756">
                  <c:v>3.057136543549183E-44</c:v>
                </c:pt>
                <c:pt idx="757">
                  <c:v>1.8431871600478016E-44</c:v>
                </c:pt>
                <c:pt idx="758">
                  <c:v>1.1112554363796561E-44</c:v>
                </c:pt>
                <c:pt idx="759">
                  <c:v>6.6995914603837862E-45</c:v>
                </c:pt>
                <c:pt idx="760">
                  <c:v>4.0389901814937825E-45</c:v>
                </c:pt>
                <c:pt idx="761">
                  <c:v>2.4349352920543758E-45</c:v>
                </c:pt>
                <c:pt idx="762">
                  <c:v>1.467885885127489E-45</c:v>
                </c:pt>
                <c:pt idx="763">
                  <c:v>8.8488635701341174E-46</c:v>
                </c:pt>
                <c:pt idx="764">
                  <c:v>5.3342470977019801E-46</c:v>
                </c:pt>
                <c:pt idx="765">
                  <c:v>3.215505631994093E-46</c:v>
                </c:pt>
                <c:pt idx="766">
                  <c:v>1.9382778032201999E-46</c:v>
                </c:pt>
                <c:pt idx="767">
                  <c:v>1.1683513363463658E-46</c:v>
                </c:pt>
                <c:pt idx="768">
                  <c:v>7.0424159445636709E-47</c:v>
                </c:pt>
                <c:pt idx="769">
                  <c:v>4.2448343226294892E-47</c:v>
                </c:pt>
                <c:pt idx="770">
                  <c:v>2.5585314471124651E-47</c:v>
                </c:pt>
                <c:pt idx="771">
                  <c:v>1.5420973803883416E-47</c:v>
                </c:pt>
                <c:pt idx="772">
                  <c:v>9.2944553550552256E-48</c:v>
                </c:pt>
                <c:pt idx="773">
                  <c:v>5.6017958566682422E-48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368-2F4C-86B5-9A330CC64CAF}"/>
            </c:ext>
          </c:extLst>
        </c:ser>
        <c:ser>
          <c:idx val="2"/>
          <c:order val="2"/>
          <c:tx>
            <c:strRef>
              <c:f>'Sheet1 (4)'!$F$1</c:f>
              <c:strCache>
                <c:ptCount val="1"/>
                <c:pt idx="0">
                  <c:v>Combinatorial adaptive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(4)'!$F$2:$F$810</c:f>
              <c:numCache>
                <c:formatCode>0.000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0.99949999999999983</c:v>
                </c:pt>
                <c:pt idx="191">
                  <c:v>0.99799999999999978</c:v>
                </c:pt>
                <c:pt idx="192">
                  <c:v>0.99649999999999972</c:v>
                </c:pt>
                <c:pt idx="193">
                  <c:v>0.99499999999999977</c:v>
                </c:pt>
                <c:pt idx="194">
                  <c:v>0.99349999999999983</c:v>
                </c:pt>
                <c:pt idx="195">
                  <c:v>0.99199999999999977</c:v>
                </c:pt>
                <c:pt idx="196">
                  <c:v>0.9904999999999996</c:v>
                </c:pt>
                <c:pt idx="197">
                  <c:v>0.98899999999999977</c:v>
                </c:pt>
                <c:pt idx="198">
                  <c:v>0.98749999999999982</c:v>
                </c:pt>
                <c:pt idx="199">
                  <c:v>0.98599999999999977</c:v>
                </c:pt>
                <c:pt idx="200">
                  <c:v>0.98449999999999971</c:v>
                </c:pt>
                <c:pt idx="201">
                  <c:v>0.98299999999999976</c:v>
                </c:pt>
                <c:pt idx="202">
                  <c:v>0.98149999999999982</c:v>
                </c:pt>
                <c:pt idx="203">
                  <c:v>0.97999999999999976</c:v>
                </c:pt>
                <c:pt idx="204">
                  <c:v>0.9784999999999997</c:v>
                </c:pt>
                <c:pt idx="205">
                  <c:v>0.97699999999999976</c:v>
                </c:pt>
                <c:pt idx="206">
                  <c:v>0.97549999999999981</c:v>
                </c:pt>
                <c:pt idx="207">
                  <c:v>0.97399999999999975</c:v>
                </c:pt>
                <c:pt idx="208">
                  <c:v>0.9724999999999997</c:v>
                </c:pt>
                <c:pt idx="209">
                  <c:v>0.97099999999999975</c:v>
                </c:pt>
                <c:pt idx="210">
                  <c:v>0.96949999999999992</c:v>
                </c:pt>
                <c:pt idx="211">
                  <c:v>0.96799999999999975</c:v>
                </c:pt>
                <c:pt idx="212">
                  <c:v>0.96649999999999969</c:v>
                </c:pt>
                <c:pt idx="213">
                  <c:v>0.96499999999999975</c:v>
                </c:pt>
                <c:pt idx="214">
                  <c:v>0.9634999999999998</c:v>
                </c:pt>
                <c:pt idx="215">
                  <c:v>0.96199999999999974</c:v>
                </c:pt>
                <c:pt idx="216">
                  <c:v>0.96049999999999969</c:v>
                </c:pt>
                <c:pt idx="217">
                  <c:v>0.95899999999999974</c:v>
                </c:pt>
                <c:pt idx="218">
                  <c:v>0.9574999999999998</c:v>
                </c:pt>
                <c:pt idx="219">
                  <c:v>0.95599999999999974</c:v>
                </c:pt>
                <c:pt idx="220">
                  <c:v>0.95449999999999968</c:v>
                </c:pt>
                <c:pt idx="221">
                  <c:v>0.95299999999999974</c:v>
                </c:pt>
                <c:pt idx="222">
                  <c:v>0.95149999999999979</c:v>
                </c:pt>
                <c:pt idx="223">
                  <c:v>0.94999999999999973</c:v>
                </c:pt>
                <c:pt idx="224">
                  <c:v>0.94849999999999968</c:v>
                </c:pt>
                <c:pt idx="225">
                  <c:v>0.94699999999999973</c:v>
                </c:pt>
                <c:pt idx="226">
                  <c:v>0.94549999999999979</c:v>
                </c:pt>
                <c:pt idx="227">
                  <c:v>0.94399999999999973</c:v>
                </c:pt>
                <c:pt idx="228">
                  <c:v>0.94249999999999967</c:v>
                </c:pt>
                <c:pt idx="229">
                  <c:v>0.94099999999999973</c:v>
                </c:pt>
                <c:pt idx="230">
                  <c:v>0.93949999999999978</c:v>
                </c:pt>
                <c:pt idx="231">
                  <c:v>0.93799999999999972</c:v>
                </c:pt>
                <c:pt idx="232">
                  <c:v>0.93649999999999967</c:v>
                </c:pt>
                <c:pt idx="233">
                  <c:v>0.93499999999999972</c:v>
                </c:pt>
                <c:pt idx="234">
                  <c:v>0.93349999999999977</c:v>
                </c:pt>
                <c:pt idx="235">
                  <c:v>0.93199999999999972</c:v>
                </c:pt>
                <c:pt idx="236">
                  <c:v>0.93049999999999966</c:v>
                </c:pt>
                <c:pt idx="237">
                  <c:v>0.92899999999999971</c:v>
                </c:pt>
                <c:pt idx="238">
                  <c:v>0.92749999999999977</c:v>
                </c:pt>
                <c:pt idx="239">
                  <c:v>0.92599999999999971</c:v>
                </c:pt>
                <c:pt idx="240">
                  <c:v>0.92449999999999966</c:v>
                </c:pt>
                <c:pt idx="241">
                  <c:v>0.92299999999999971</c:v>
                </c:pt>
                <c:pt idx="242">
                  <c:v>0.92149999999999976</c:v>
                </c:pt>
                <c:pt idx="243">
                  <c:v>0.91999999999999971</c:v>
                </c:pt>
                <c:pt idx="244">
                  <c:v>0.91849999999999965</c:v>
                </c:pt>
                <c:pt idx="245">
                  <c:v>0.9169999999999997</c:v>
                </c:pt>
                <c:pt idx="246">
                  <c:v>0.91549999999999976</c:v>
                </c:pt>
                <c:pt idx="247">
                  <c:v>0.9139999999999997</c:v>
                </c:pt>
                <c:pt idx="248">
                  <c:v>0.91249999999999964</c:v>
                </c:pt>
                <c:pt idx="249">
                  <c:v>0.9109999999999997</c:v>
                </c:pt>
                <c:pt idx="250">
                  <c:v>0.90949999999999975</c:v>
                </c:pt>
                <c:pt idx="251">
                  <c:v>0.9079999999999997</c:v>
                </c:pt>
                <c:pt idx="252">
                  <c:v>0.90649999999999964</c:v>
                </c:pt>
                <c:pt idx="253">
                  <c:v>0.90499999999999969</c:v>
                </c:pt>
                <c:pt idx="254">
                  <c:v>0.90349999999999975</c:v>
                </c:pt>
                <c:pt idx="255">
                  <c:v>0.90199999999999969</c:v>
                </c:pt>
                <c:pt idx="256">
                  <c:v>0.90049999999999963</c:v>
                </c:pt>
                <c:pt idx="257">
                  <c:v>0.89899999999999969</c:v>
                </c:pt>
                <c:pt idx="258">
                  <c:v>0.89749999999999974</c:v>
                </c:pt>
                <c:pt idx="259">
                  <c:v>0.89599999999999969</c:v>
                </c:pt>
                <c:pt idx="260">
                  <c:v>0.89449999999999963</c:v>
                </c:pt>
                <c:pt idx="261">
                  <c:v>0.89299999999999968</c:v>
                </c:pt>
                <c:pt idx="262">
                  <c:v>0.89149999999999974</c:v>
                </c:pt>
                <c:pt idx="263">
                  <c:v>0.88999999999999968</c:v>
                </c:pt>
                <c:pt idx="264">
                  <c:v>0.88849999999999962</c:v>
                </c:pt>
                <c:pt idx="265">
                  <c:v>0.88699999999999968</c:v>
                </c:pt>
                <c:pt idx="266">
                  <c:v>0.88549999999999973</c:v>
                </c:pt>
                <c:pt idx="267">
                  <c:v>0.88399999999999967</c:v>
                </c:pt>
                <c:pt idx="268">
                  <c:v>0.88249999999999962</c:v>
                </c:pt>
                <c:pt idx="269">
                  <c:v>0.88099999999999967</c:v>
                </c:pt>
                <c:pt idx="270">
                  <c:v>0.87949999999999973</c:v>
                </c:pt>
                <c:pt idx="271">
                  <c:v>0.87799999999999967</c:v>
                </c:pt>
                <c:pt idx="272">
                  <c:v>0.87649999999999961</c:v>
                </c:pt>
                <c:pt idx="273">
                  <c:v>0.87499999999999967</c:v>
                </c:pt>
                <c:pt idx="274">
                  <c:v>0.87349999999999972</c:v>
                </c:pt>
                <c:pt idx="275">
                  <c:v>0.87199999999999966</c:v>
                </c:pt>
                <c:pt idx="276">
                  <c:v>0.87049999999999961</c:v>
                </c:pt>
                <c:pt idx="277">
                  <c:v>0.86899999999999966</c:v>
                </c:pt>
                <c:pt idx="278">
                  <c:v>0.86749999999999972</c:v>
                </c:pt>
                <c:pt idx="279">
                  <c:v>0.86599999999999966</c:v>
                </c:pt>
                <c:pt idx="280">
                  <c:v>0.8644999999999996</c:v>
                </c:pt>
                <c:pt idx="281">
                  <c:v>0.86299999999999966</c:v>
                </c:pt>
                <c:pt idx="282">
                  <c:v>0.86149999999999971</c:v>
                </c:pt>
                <c:pt idx="283">
                  <c:v>0.85999999999999965</c:v>
                </c:pt>
                <c:pt idx="284">
                  <c:v>0.8584999999999996</c:v>
                </c:pt>
                <c:pt idx="285">
                  <c:v>0.85699999999999965</c:v>
                </c:pt>
                <c:pt idx="286">
                  <c:v>0.85549999999999971</c:v>
                </c:pt>
                <c:pt idx="287">
                  <c:v>0.85399999999999965</c:v>
                </c:pt>
                <c:pt idx="288">
                  <c:v>0.85249999999999959</c:v>
                </c:pt>
                <c:pt idx="289">
                  <c:v>0.85099999999999965</c:v>
                </c:pt>
                <c:pt idx="290">
                  <c:v>0.8494999999999997</c:v>
                </c:pt>
                <c:pt idx="291">
                  <c:v>0.84799999999999964</c:v>
                </c:pt>
                <c:pt idx="292">
                  <c:v>0.84649999999999959</c:v>
                </c:pt>
                <c:pt idx="293">
                  <c:v>0.84499999999999964</c:v>
                </c:pt>
                <c:pt idx="294">
                  <c:v>0.84349999999999969</c:v>
                </c:pt>
                <c:pt idx="295">
                  <c:v>0.84199999999999964</c:v>
                </c:pt>
                <c:pt idx="296">
                  <c:v>0.84049999999999958</c:v>
                </c:pt>
                <c:pt idx="297">
                  <c:v>0.83899999999999963</c:v>
                </c:pt>
                <c:pt idx="298">
                  <c:v>0.83749999999999969</c:v>
                </c:pt>
                <c:pt idx="299">
                  <c:v>0.83599999999999963</c:v>
                </c:pt>
                <c:pt idx="300">
                  <c:v>0.83449999999999958</c:v>
                </c:pt>
                <c:pt idx="301">
                  <c:v>0.83299999999999963</c:v>
                </c:pt>
                <c:pt idx="302">
                  <c:v>0.83149999999999968</c:v>
                </c:pt>
                <c:pt idx="303">
                  <c:v>0.82999999999999963</c:v>
                </c:pt>
                <c:pt idx="304">
                  <c:v>0.82849999999999957</c:v>
                </c:pt>
                <c:pt idx="305">
                  <c:v>0.82699999999999962</c:v>
                </c:pt>
                <c:pt idx="306">
                  <c:v>0.82549999999999968</c:v>
                </c:pt>
                <c:pt idx="307">
                  <c:v>0.82399999999999962</c:v>
                </c:pt>
                <c:pt idx="308">
                  <c:v>0.82249999999999956</c:v>
                </c:pt>
                <c:pt idx="309">
                  <c:v>0.82099999999999962</c:v>
                </c:pt>
                <c:pt idx="310">
                  <c:v>0.81949999999999967</c:v>
                </c:pt>
                <c:pt idx="311">
                  <c:v>0.81799999999999962</c:v>
                </c:pt>
                <c:pt idx="312">
                  <c:v>0.81649999999999956</c:v>
                </c:pt>
                <c:pt idx="313">
                  <c:v>0.81499999999999961</c:v>
                </c:pt>
                <c:pt idx="314">
                  <c:v>0.81349999999999967</c:v>
                </c:pt>
                <c:pt idx="315">
                  <c:v>0.81199999999999961</c:v>
                </c:pt>
                <c:pt idx="316">
                  <c:v>0.81049999999999955</c:v>
                </c:pt>
                <c:pt idx="317">
                  <c:v>0.80899999999999961</c:v>
                </c:pt>
                <c:pt idx="318">
                  <c:v>0.80749999999999966</c:v>
                </c:pt>
                <c:pt idx="319">
                  <c:v>0.80599999999999961</c:v>
                </c:pt>
                <c:pt idx="320">
                  <c:v>0.80449999999999955</c:v>
                </c:pt>
                <c:pt idx="321">
                  <c:v>0.8029999999999996</c:v>
                </c:pt>
                <c:pt idx="322">
                  <c:v>0.80149999999999966</c:v>
                </c:pt>
                <c:pt idx="323">
                  <c:v>0.79999999999999927</c:v>
                </c:pt>
                <c:pt idx="324">
                  <c:v>0.79724999999999924</c:v>
                </c:pt>
                <c:pt idx="325">
                  <c:v>0.79449999999999932</c:v>
                </c:pt>
                <c:pt idx="326">
                  <c:v>0.79174999999999929</c:v>
                </c:pt>
                <c:pt idx="327">
                  <c:v>0.78899999999999926</c:v>
                </c:pt>
                <c:pt idx="328">
                  <c:v>0.78624999999999923</c:v>
                </c:pt>
                <c:pt idx="329">
                  <c:v>0.7834999999999992</c:v>
                </c:pt>
                <c:pt idx="330">
                  <c:v>0.78074999999999928</c:v>
                </c:pt>
                <c:pt idx="331">
                  <c:v>0.77799999999999925</c:v>
                </c:pt>
                <c:pt idx="332">
                  <c:v>0.77524999999999922</c:v>
                </c:pt>
                <c:pt idx="333">
                  <c:v>0.7724999999999993</c:v>
                </c:pt>
                <c:pt idx="334">
                  <c:v>0.76974999999999927</c:v>
                </c:pt>
                <c:pt idx="335">
                  <c:v>0.76699999999999924</c:v>
                </c:pt>
                <c:pt idx="336">
                  <c:v>0.76424999999999921</c:v>
                </c:pt>
                <c:pt idx="337">
                  <c:v>0.76149999999999918</c:v>
                </c:pt>
                <c:pt idx="338">
                  <c:v>0.75874999999999926</c:v>
                </c:pt>
                <c:pt idx="339">
                  <c:v>0.75599999999999923</c:v>
                </c:pt>
                <c:pt idx="340">
                  <c:v>0.7532499999999992</c:v>
                </c:pt>
                <c:pt idx="341">
                  <c:v>0.75049999999999928</c:v>
                </c:pt>
                <c:pt idx="342">
                  <c:v>0.74774999999999925</c:v>
                </c:pt>
                <c:pt idx="343">
                  <c:v>0.74499999999999922</c:v>
                </c:pt>
                <c:pt idx="344">
                  <c:v>0.74224999999999919</c:v>
                </c:pt>
                <c:pt idx="345">
                  <c:v>0.73949999999999916</c:v>
                </c:pt>
                <c:pt idx="346">
                  <c:v>0.73674999999999924</c:v>
                </c:pt>
                <c:pt idx="347">
                  <c:v>0.73399999999999921</c:v>
                </c:pt>
                <c:pt idx="348">
                  <c:v>0.73124999999999918</c:v>
                </c:pt>
                <c:pt idx="349">
                  <c:v>0.72849999999999926</c:v>
                </c:pt>
                <c:pt idx="350">
                  <c:v>0.72574999999999923</c:v>
                </c:pt>
                <c:pt idx="351">
                  <c:v>0.7229999999999992</c:v>
                </c:pt>
                <c:pt idx="352">
                  <c:v>0.72024999999999917</c:v>
                </c:pt>
                <c:pt idx="353">
                  <c:v>0.71749999999999914</c:v>
                </c:pt>
                <c:pt idx="354">
                  <c:v>0.71474999999999922</c:v>
                </c:pt>
                <c:pt idx="355">
                  <c:v>0.71199999999999919</c:v>
                </c:pt>
                <c:pt idx="356">
                  <c:v>0.70924999999999916</c:v>
                </c:pt>
                <c:pt idx="357">
                  <c:v>0.70649999999999924</c:v>
                </c:pt>
                <c:pt idx="358">
                  <c:v>0.70374999999999921</c:v>
                </c:pt>
                <c:pt idx="359">
                  <c:v>0.70099999999999918</c:v>
                </c:pt>
                <c:pt idx="360">
                  <c:v>0.69824999999999915</c:v>
                </c:pt>
                <c:pt idx="361">
                  <c:v>0.69549999999999912</c:v>
                </c:pt>
                <c:pt idx="362">
                  <c:v>0.6927499999999992</c:v>
                </c:pt>
                <c:pt idx="363">
                  <c:v>0.68999999999999917</c:v>
                </c:pt>
                <c:pt idx="364">
                  <c:v>0.68724999999999914</c:v>
                </c:pt>
                <c:pt idx="365">
                  <c:v>0.68449999999999922</c:v>
                </c:pt>
                <c:pt idx="366">
                  <c:v>0.68174999999999919</c:v>
                </c:pt>
                <c:pt idx="367">
                  <c:v>0.67899999999999916</c:v>
                </c:pt>
                <c:pt idx="368">
                  <c:v>0.67624999999999913</c:v>
                </c:pt>
                <c:pt idx="369">
                  <c:v>0.6734999999999991</c:v>
                </c:pt>
                <c:pt idx="370">
                  <c:v>0.67074999999999918</c:v>
                </c:pt>
                <c:pt idx="371">
                  <c:v>0.66799999999999915</c:v>
                </c:pt>
                <c:pt idx="372">
                  <c:v>0.66524999999999912</c:v>
                </c:pt>
                <c:pt idx="373">
                  <c:v>0.6624999999999992</c:v>
                </c:pt>
                <c:pt idx="374">
                  <c:v>0.65974999999999917</c:v>
                </c:pt>
                <c:pt idx="375">
                  <c:v>0.65699999999999914</c:v>
                </c:pt>
                <c:pt idx="376">
                  <c:v>0.65424999999999911</c:v>
                </c:pt>
                <c:pt idx="377">
                  <c:v>0.65149999999999908</c:v>
                </c:pt>
                <c:pt idx="378">
                  <c:v>0.64874999999999916</c:v>
                </c:pt>
                <c:pt idx="379">
                  <c:v>0.64599999999999913</c:v>
                </c:pt>
                <c:pt idx="380">
                  <c:v>0.6432499999999991</c:v>
                </c:pt>
                <c:pt idx="381">
                  <c:v>0.64049999999999918</c:v>
                </c:pt>
                <c:pt idx="382">
                  <c:v>0.63774999999999915</c:v>
                </c:pt>
                <c:pt idx="383">
                  <c:v>0.63499999999999912</c:v>
                </c:pt>
                <c:pt idx="384">
                  <c:v>0.63224999999999909</c:v>
                </c:pt>
                <c:pt idx="385">
                  <c:v>0.62949999999999906</c:v>
                </c:pt>
                <c:pt idx="386">
                  <c:v>0.62674999999999914</c:v>
                </c:pt>
                <c:pt idx="387">
                  <c:v>0.62399999999999911</c:v>
                </c:pt>
                <c:pt idx="388">
                  <c:v>0.62124999999999908</c:v>
                </c:pt>
                <c:pt idx="389">
                  <c:v>0.61849999999999916</c:v>
                </c:pt>
                <c:pt idx="390">
                  <c:v>0.61574999999999913</c:v>
                </c:pt>
                <c:pt idx="391">
                  <c:v>0.6129999999999991</c:v>
                </c:pt>
                <c:pt idx="392">
                  <c:v>0.61024999999999907</c:v>
                </c:pt>
                <c:pt idx="393">
                  <c:v>0.60749999999999904</c:v>
                </c:pt>
                <c:pt idx="394">
                  <c:v>0.60474999999999912</c:v>
                </c:pt>
                <c:pt idx="395">
                  <c:v>0.60199999999999909</c:v>
                </c:pt>
                <c:pt idx="396">
                  <c:v>0.59924999999999906</c:v>
                </c:pt>
                <c:pt idx="397">
                  <c:v>0.59649999999999914</c:v>
                </c:pt>
                <c:pt idx="398">
                  <c:v>0.59374999999999911</c:v>
                </c:pt>
                <c:pt idx="399">
                  <c:v>0.59099999999999908</c:v>
                </c:pt>
                <c:pt idx="400">
                  <c:v>0.58824999999999905</c:v>
                </c:pt>
                <c:pt idx="401">
                  <c:v>0.58549999999999902</c:v>
                </c:pt>
                <c:pt idx="402">
                  <c:v>0.5827499999999991</c:v>
                </c:pt>
                <c:pt idx="403">
                  <c:v>0.57999999999999907</c:v>
                </c:pt>
                <c:pt idx="404">
                  <c:v>0.57724999999999904</c:v>
                </c:pt>
                <c:pt idx="405">
                  <c:v>0.57449999999999912</c:v>
                </c:pt>
                <c:pt idx="406">
                  <c:v>0.57174999999999909</c:v>
                </c:pt>
                <c:pt idx="407">
                  <c:v>0.56899999999999906</c:v>
                </c:pt>
                <c:pt idx="408">
                  <c:v>0.56624999999999903</c:v>
                </c:pt>
                <c:pt idx="409">
                  <c:v>0.563499999999999</c:v>
                </c:pt>
                <c:pt idx="410">
                  <c:v>0.56074999999999908</c:v>
                </c:pt>
                <c:pt idx="411">
                  <c:v>0.55799999999999905</c:v>
                </c:pt>
                <c:pt idx="412">
                  <c:v>0.55512499999999865</c:v>
                </c:pt>
                <c:pt idx="413">
                  <c:v>0.55124999999999869</c:v>
                </c:pt>
                <c:pt idx="414">
                  <c:v>0.54737499999999861</c:v>
                </c:pt>
                <c:pt idx="415">
                  <c:v>0.54349999999999865</c:v>
                </c:pt>
                <c:pt idx="416">
                  <c:v>0.53962499999999869</c:v>
                </c:pt>
                <c:pt idx="417">
                  <c:v>0.53574999999999862</c:v>
                </c:pt>
                <c:pt idx="418">
                  <c:v>0.53187499999999865</c:v>
                </c:pt>
                <c:pt idx="419">
                  <c:v>0.52799999999999869</c:v>
                </c:pt>
                <c:pt idx="420">
                  <c:v>0.52412499999999862</c:v>
                </c:pt>
                <c:pt idx="421">
                  <c:v>0.52024999999999866</c:v>
                </c:pt>
                <c:pt idx="422">
                  <c:v>0.5163749999999987</c:v>
                </c:pt>
                <c:pt idx="423">
                  <c:v>0.51249999999999862</c:v>
                </c:pt>
                <c:pt idx="424">
                  <c:v>0.50862499999999855</c:v>
                </c:pt>
                <c:pt idx="425">
                  <c:v>0.50474999999999859</c:v>
                </c:pt>
                <c:pt idx="426">
                  <c:v>0.50087499999999863</c:v>
                </c:pt>
                <c:pt idx="427">
                  <c:v>0.49699999999999861</c:v>
                </c:pt>
                <c:pt idx="428">
                  <c:v>0.49312499999999859</c:v>
                </c:pt>
                <c:pt idx="429">
                  <c:v>0.48924999999999863</c:v>
                </c:pt>
                <c:pt idx="430">
                  <c:v>0.48537499999999861</c:v>
                </c:pt>
                <c:pt idx="431">
                  <c:v>0.4814999999999986</c:v>
                </c:pt>
                <c:pt idx="432">
                  <c:v>0.47762499999999858</c:v>
                </c:pt>
                <c:pt idx="433">
                  <c:v>0.47374999999999856</c:v>
                </c:pt>
                <c:pt idx="434">
                  <c:v>0.4698749999999986</c:v>
                </c:pt>
                <c:pt idx="435">
                  <c:v>0.46599999999999858</c:v>
                </c:pt>
                <c:pt idx="436">
                  <c:v>0.46212499999999856</c:v>
                </c:pt>
                <c:pt idx="437">
                  <c:v>0.4582499999999986</c:v>
                </c:pt>
                <c:pt idx="438">
                  <c:v>0.45437499999999859</c:v>
                </c:pt>
                <c:pt idx="439">
                  <c:v>0.45049999999999857</c:v>
                </c:pt>
                <c:pt idx="440">
                  <c:v>0.44662499999999855</c:v>
                </c:pt>
                <c:pt idx="441">
                  <c:v>0.44274999999999853</c:v>
                </c:pt>
                <c:pt idx="442">
                  <c:v>0.43887499999999857</c:v>
                </c:pt>
                <c:pt idx="443">
                  <c:v>0.43499999999999855</c:v>
                </c:pt>
                <c:pt idx="444">
                  <c:v>0.43112499999999854</c:v>
                </c:pt>
                <c:pt idx="445">
                  <c:v>0.42724999999999858</c:v>
                </c:pt>
                <c:pt idx="446">
                  <c:v>0.42337499999999856</c:v>
                </c:pt>
                <c:pt idx="447">
                  <c:v>0.41949999999999854</c:v>
                </c:pt>
                <c:pt idx="448">
                  <c:v>0.41562499999999852</c:v>
                </c:pt>
                <c:pt idx="449">
                  <c:v>0.41174999999999851</c:v>
                </c:pt>
                <c:pt idx="450">
                  <c:v>0.40787499999999854</c:v>
                </c:pt>
                <c:pt idx="451">
                  <c:v>0.40399999999999853</c:v>
                </c:pt>
                <c:pt idx="452">
                  <c:v>0.40012499999999851</c:v>
                </c:pt>
                <c:pt idx="453">
                  <c:v>0.39624999999999855</c:v>
                </c:pt>
                <c:pt idx="454">
                  <c:v>0.39237499999999853</c:v>
                </c:pt>
                <c:pt idx="455">
                  <c:v>0.38849999999999851</c:v>
                </c:pt>
                <c:pt idx="456">
                  <c:v>0.3846249999999985</c:v>
                </c:pt>
                <c:pt idx="457">
                  <c:v>0.38074999999999848</c:v>
                </c:pt>
                <c:pt idx="458">
                  <c:v>0.37687499999999852</c:v>
                </c:pt>
                <c:pt idx="459">
                  <c:v>0.3729999999999985</c:v>
                </c:pt>
                <c:pt idx="460">
                  <c:v>0.36912499999999848</c:v>
                </c:pt>
                <c:pt idx="461">
                  <c:v>0.36524999999999852</c:v>
                </c:pt>
                <c:pt idx="462">
                  <c:v>0.3613749999999985</c:v>
                </c:pt>
                <c:pt idx="463">
                  <c:v>0.35749999999999849</c:v>
                </c:pt>
                <c:pt idx="464">
                  <c:v>0.35362499999999847</c:v>
                </c:pt>
                <c:pt idx="465">
                  <c:v>0.34887499999999805</c:v>
                </c:pt>
                <c:pt idx="466">
                  <c:v>0.34393749999999806</c:v>
                </c:pt>
                <c:pt idx="467">
                  <c:v>0.33899999999999808</c:v>
                </c:pt>
                <c:pt idx="468">
                  <c:v>0.33406249999999804</c:v>
                </c:pt>
                <c:pt idx="469">
                  <c:v>0.32912499999999806</c:v>
                </c:pt>
                <c:pt idx="470">
                  <c:v>0.32418749999999802</c:v>
                </c:pt>
                <c:pt idx="471">
                  <c:v>0.31924999999999804</c:v>
                </c:pt>
                <c:pt idx="472">
                  <c:v>0.31431249999999805</c:v>
                </c:pt>
                <c:pt idx="473">
                  <c:v>0.30937499999999801</c:v>
                </c:pt>
                <c:pt idx="474">
                  <c:v>0.30443749999999803</c:v>
                </c:pt>
                <c:pt idx="475">
                  <c:v>0.29949999999999799</c:v>
                </c:pt>
                <c:pt idx="476">
                  <c:v>0.29456249999999801</c:v>
                </c:pt>
                <c:pt idx="477">
                  <c:v>0.28962499999999802</c:v>
                </c:pt>
                <c:pt idx="478">
                  <c:v>0.28468749999999798</c:v>
                </c:pt>
                <c:pt idx="479">
                  <c:v>0.279749999999998</c:v>
                </c:pt>
                <c:pt idx="480">
                  <c:v>0.27481249999999802</c:v>
                </c:pt>
                <c:pt idx="481">
                  <c:v>0.26987499999999798</c:v>
                </c:pt>
                <c:pt idx="482">
                  <c:v>0.26493749999999799</c:v>
                </c:pt>
                <c:pt idx="483">
                  <c:v>0.25999999999999801</c:v>
                </c:pt>
                <c:pt idx="484">
                  <c:v>0.25506249999999797</c:v>
                </c:pt>
                <c:pt idx="485">
                  <c:v>0.25012499999999799</c:v>
                </c:pt>
                <c:pt idx="486">
                  <c:v>0.24518749999999798</c:v>
                </c:pt>
                <c:pt idx="487">
                  <c:v>0.24024999999999797</c:v>
                </c:pt>
                <c:pt idx="488">
                  <c:v>0.23531249999999795</c:v>
                </c:pt>
                <c:pt idx="489">
                  <c:v>0.23037499999999794</c:v>
                </c:pt>
                <c:pt idx="490">
                  <c:v>0.22543749999999796</c:v>
                </c:pt>
                <c:pt idx="491">
                  <c:v>0.22049999999999795</c:v>
                </c:pt>
                <c:pt idx="492">
                  <c:v>0.21556249999999794</c:v>
                </c:pt>
                <c:pt idx="493">
                  <c:v>0.21031249999999752</c:v>
                </c:pt>
                <c:pt idx="494">
                  <c:v>0.20434374999999749</c:v>
                </c:pt>
                <c:pt idx="495">
                  <c:v>0.1983749999999975</c:v>
                </c:pt>
                <c:pt idx="496">
                  <c:v>0.1924062499999975</c:v>
                </c:pt>
                <c:pt idx="497">
                  <c:v>0.18643749999999748</c:v>
                </c:pt>
                <c:pt idx="498">
                  <c:v>0.18046874999999749</c:v>
                </c:pt>
                <c:pt idx="499">
                  <c:v>0.17449999999999749</c:v>
                </c:pt>
                <c:pt idx="500">
                  <c:v>0.16853124999999747</c:v>
                </c:pt>
                <c:pt idx="501">
                  <c:v>0.16256249999999747</c:v>
                </c:pt>
                <c:pt idx="502">
                  <c:v>0.15659374999999745</c:v>
                </c:pt>
                <c:pt idx="503">
                  <c:v>0.15062499999999746</c:v>
                </c:pt>
                <c:pt idx="504">
                  <c:v>0.14465624999999743</c:v>
                </c:pt>
                <c:pt idx="505">
                  <c:v>0.13868749999999744</c:v>
                </c:pt>
                <c:pt idx="506">
                  <c:v>0.13271874999999744</c:v>
                </c:pt>
                <c:pt idx="507">
                  <c:v>0.12674999999999742</c:v>
                </c:pt>
                <c:pt idx="508">
                  <c:v>0.12039062499999699</c:v>
                </c:pt>
                <c:pt idx="509">
                  <c:v>0.11340624999999699</c:v>
                </c:pt>
                <c:pt idx="510">
                  <c:v>0.10642187499999697</c:v>
                </c:pt>
                <c:pt idx="511">
                  <c:v>9.9437499999996973E-2</c:v>
                </c:pt>
                <c:pt idx="512">
                  <c:v>9.2453124999996972E-2</c:v>
                </c:pt>
                <c:pt idx="513">
                  <c:v>8.5468749999996957E-2</c:v>
                </c:pt>
                <c:pt idx="514">
                  <c:v>7.8484374999997275E-2</c:v>
                </c:pt>
                <c:pt idx="515">
                  <c:v>7.2198437499997548E-2</c:v>
                </c:pt>
                <c:pt idx="516">
                  <c:v>6.6075546874997476E-2</c:v>
                </c:pt>
                <c:pt idx="517">
                  <c:v>6.0249242187497734E-2</c:v>
                </c:pt>
                <c:pt idx="518">
                  <c:v>5.5005567968747962E-2</c:v>
                </c:pt>
                <c:pt idx="519">
                  <c:v>5.0286261171873167E-2</c:v>
                </c:pt>
                <c:pt idx="520">
                  <c:v>4.6038885054685848E-2</c:v>
                </c:pt>
                <c:pt idx="521">
                  <c:v>4.2216246549217261E-2</c:v>
                </c:pt>
                <c:pt idx="522">
                  <c:v>3.8758960397146928E-2</c:v>
                </c:pt>
                <c:pt idx="523">
                  <c:v>3.527368935743224E-2</c:v>
                </c:pt>
                <c:pt idx="524">
                  <c:v>3.2136945421689017E-2</c:v>
                </c:pt>
                <c:pt idx="525">
                  <c:v>2.9313875879520116E-2</c:v>
                </c:pt>
                <c:pt idx="526">
                  <c:v>2.6773113291568101E-2</c:v>
                </c:pt>
                <c:pt idx="527">
                  <c:v>2.4486426962411292E-2</c:v>
                </c:pt>
                <c:pt idx="528">
                  <c:v>2.2428409266170162E-2</c:v>
                </c:pt>
                <c:pt idx="529">
                  <c:v>2.0479707708461258E-2</c:v>
                </c:pt>
                <c:pt idx="530">
                  <c:v>1.8627049437615135E-2</c:v>
                </c:pt>
                <c:pt idx="531">
                  <c:v>1.6959656993853621E-2</c:v>
                </c:pt>
                <c:pt idx="532">
                  <c:v>1.5459003794468257E-2</c:v>
                </c:pt>
                <c:pt idx="533">
                  <c:v>1.4108415915021433E-2</c:v>
                </c:pt>
                <c:pt idx="534">
                  <c:v>1.2892886823519288E-2</c:v>
                </c:pt>
                <c:pt idx="535">
                  <c:v>1.179891064116736E-2</c:v>
                </c:pt>
                <c:pt idx="536">
                  <c:v>1.0724928910316584E-2</c:v>
                </c:pt>
                <c:pt idx="537">
                  <c:v>9.7500922692849244E-3</c:v>
                </c:pt>
                <c:pt idx="538">
                  <c:v>8.8727392923564335E-3</c:v>
                </c:pt>
                <c:pt idx="539">
                  <c:v>8.0831216131207889E-3</c:v>
                </c:pt>
                <c:pt idx="540">
                  <c:v>7.3724657018087118E-3</c:v>
                </c:pt>
                <c:pt idx="541">
                  <c:v>6.7328753816278406E-3</c:v>
                </c:pt>
                <c:pt idx="542">
                  <c:v>6.1402056999424557E-3</c:v>
                </c:pt>
                <c:pt idx="543">
                  <c:v>5.5750132549482103E-3</c:v>
                </c:pt>
                <c:pt idx="544">
                  <c:v>5.0663400544533896E-3</c:v>
                </c:pt>
                <c:pt idx="545">
                  <c:v>4.6085341740080511E-3</c:v>
                </c:pt>
                <c:pt idx="546">
                  <c:v>4.1965088816072454E-3</c:v>
                </c:pt>
                <c:pt idx="547">
                  <c:v>3.8256861184465213E-3</c:v>
                </c:pt>
                <c:pt idx="548">
                  <c:v>3.4919456316018695E-3</c:v>
                </c:pt>
                <c:pt idx="549">
                  <c:v>3.1727775648665163E-3</c:v>
                </c:pt>
                <c:pt idx="550">
                  <c:v>2.8799138708798648E-3</c:v>
                </c:pt>
                <c:pt idx="551">
                  <c:v>2.616336546291878E-3</c:v>
                </c:pt>
                <c:pt idx="552">
                  <c:v>2.3791169541626904E-3</c:v>
                </c:pt>
                <c:pt idx="553">
                  <c:v>2.1656193212464215E-3</c:v>
                </c:pt>
                <c:pt idx="554">
                  <c:v>1.9734714516217791E-3</c:v>
                </c:pt>
                <c:pt idx="555">
                  <c:v>1.7982078231719141E-3</c:v>
                </c:pt>
                <c:pt idx="556">
                  <c:v>1.6305940721047226E-3</c:v>
                </c:pt>
                <c:pt idx="557">
                  <c:v>1.4797416961442502E-3</c:v>
                </c:pt>
                <c:pt idx="558">
                  <c:v>1.3439745577798253E-3</c:v>
                </c:pt>
                <c:pt idx="559">
                  <c:v>1.2217841332518428E-3</c:v>
                </c:pt>
                <c:pt idx="560">
                  <c:v>1.1118127511766584E-3</c:v>
                </c:pt>
                <c:pt idx="561">
                  <c:v>1.0128385073089928E-3</c:v>
                </c:pt>
                <c:pt idx="562">
                  <c:v>9.1999419567581511E-4</c:v>
                </c:pt>
                <c:pt idx="563">
                  <c:v>8.3409829173323362E-4</c:v>
                </c:pt>
                <c:pt idx="564">
                  <c:v>7.5679197818491017E-4</c:v>
                </c:pt>
                <c:pt idx="565">
                  <c:v>6.8721629599141924E-4</c:v>
                </c:pt>
                <c:pt idx="566">
                  <c:v>6.2459818201727731E-4</c:v>
                </c:pt>
                <c:pt idx="567">
                  <c:v>5.6824187944054961E-4</c:v>
                </c:pt>
                <c:pt idx="568">
                  <c:v>5.1743708494522494E-4</c:v>
                </c:pt>
                <c:pt idx="569">
                  <c:v>4.6874513426320246E-4</c:v>
                </c:pt>
                <c:pt idx="570">
                  <c:v>4.2492237864938224E-4</c:v>
                </c:pt>
                <c:pt idx="571">
                  <c:v>3.85481898596944E-4</c:v>
                </c:pt>
                <c:pt idx="572">
                  <c:v>2.4154877186504018E-4</c:v>
                </c:pt>
                <c:pt idx="573">
                  <c:v>1.510327787440241E-4</c:v>
                </c:pt>
                <c:pt idx="574">
                  <c:v>9.3885852366870892E-5</c:v>
                </c:pt>
                <c:pt idx="575">
                  <c:v>5.8443799414940944E-5</c:v>
                </c:pt>
                <c:pt idx="576">
                  <c:v>3.6409943100743981E-5</c:v>
                </c:pt>
                <c:pt idx="577">
                  <c:v>2.2608905313571387E-5</c:v>
                </c:pt>
                <c:pt idx="578">
                  <c:v>1.3995655676788326E-5</c:v>
                </c:pt>
                <c:pt idx="579">
                  <c:v>8.6746542079055135E-6</c:v>
                </c:pt>
                <c:pt idx="580">
                  <c:v>5.380685695702011E-6</c:v>
                </c:pt>
                <c:pt idx="581">
                  <c:v>3.3237788490618318E-6</c:v>
                </c:pt>
                <c:pt idx="582">
                  <c:v>2.0509131211725116E-6</c:v>
                </c:pt>
                <c:pt idx="583">
                  <c:v>1.2669195426573069E-6</c:v>
                </c:pt>
                <c:pt idx="584">
                  <c:v>7.8316681959863301E-7</c:v>
                </c:pt>
                <c:pt idx="585">
                  <c:v>4.81821020714258E-7</c:v>
                </c:pt>
                <c:pt idx="586">
                  <c:v>2.9654358108779189E-7</c:v>
                </c:pt>
                <c:pt idx="587">
                  <c:v>1.8269475302546328E-7</c:v>
                </c:pt>
                <c:pt idx="588">
                  <c:v>1.1259708405404749E-7</c:v>
                </c:pt>
                <c:pt idx="589">
                  <c:v>6.9066331741524751E-8</c:v>
                </c:pt>
                <c:pt idx="590">
                  <c:v>4.2419153633823766E-8</c:v>
                </c:pt>
                <c:pt idx="591">
                  <c:v>2.6076357835868804E-8</c:v>
                </c:pt>
                <c:pt idx="592">
                  <c:v>1.6018343731367473E-8</c:v>
                </c:pt>
                <c:pt idx="593">
                  <c:v>9.8098808426021093E-9</c:v>
                </c:pt>
                <c:pt idx="594">
                  <c:v>6.0145664935356037E-9</c:v>
                </c:pt>
                <c:pt idx="595">
                  <c:v>3.6905793017668045E-9</c:v>
                </c:pt>
                <c:pt idx="596">
                  <c:v>2.2609137097908569E-9</c:v>
                </c:pt>
                <c:pt idx="597">
                  <c:v>1.3827507828935162E-9</c:v>
                </c:pt>
                <c:pt idx="598">
                  <c:v>8.465361571651196E-10</c:v>
                </c:pt>
                <c:pt idx="599">
                  <c:v>5.1863518336541401E-10</c:v>
                </c:pt>
                <c:pt idx="600">
                  <c:v>3.1700187611059515E-10</c:v>
                </c:pt>
                <c:pt idx="601">
                  <c:v>1.9365052810381038E-10</c:v>
                </c:pt>
                <c:pt idx="602">
                  <c:v>1.1840547747703113E-10</c:v>
                </c:pt>
                <c:pt idx="603">
                  <c:v>7.2445142431204283E-11</c:v>
                </c:pt>
                <c:pt idx="604">
                  <c:v>4.4194681220140904E-11</c:v>
                </c:pt>
                <c:pt idx="605">
                  <c:v>2.6970545168979486E-11</c:v>
                </c:pt>
                <c:pt idx="606">
                  <c:v>1.6472758857559943E-11</c:v>
                </c:pt>
                <c:pt idx="607">
                  <c:v>1.0065554254890552E-11</c:v>
                </c:pt>
                <c:pt idx="608">
                  <c:v>6.1311550593314902E-12</c:v>
                </c:pt>
                <c:pt idx="609">
                  <c:v>3.7383340129460448E-12</c:v>
                </c:pt>
                <c:pt idx="610">
                  <c:v>2.2810587309303466E-12</c:v>
                </c:pt>
                <c:pt idx="611">
                  <c:v>1.3913726061025313E-12</c:v>
                </c:pt>
                <c:pt idx="612">
                  <c:v>8.4693294427199468E-13</c:v>
                </c:pt>
                <c:pt idx="613">
                  <c:v>5.159938291180904E-13</c:v>
                </c:pt>
                <c:pt idx="614">
                  <c:v>3.1458095209809435E-13</c:v>
                </c:pt>
                <c:pt idx="615">
                  <c:v>1.91590742201897E-13</c:v>
                </c:pt>
                <c:pt idx="616">
                  <c:v>1.1654996902093179E-13</c:v>
                </c:pt>
                <c:pt idx="617">
                  <c:v>7.0958349906011239E-14</c:v>
                </c:pt>
                <c:pt idx="618">
                  <c:v>4.3227558176466052E-14</c:v>
                </c:pt>
                <c:pt idx="619">
                  <c:v>2.6291806273759679E-14</c:v>
                </c:pt>
                <c:pt idx="620">
                  <c:v>1.5985132132333555E-14</c:v>
                </c:pt>
                <c:pt idx="621">
                  <c:v>9.7259900844437806E-15</c:v>
                </c:pt>
                <c:pt idx="622">
                  <c:v>5.9209814257909577E-15</c:v>
                </c:pt>
                <c:pt idx="623">
                  <c:v>3.5969977764595807E-15</c:v>
                </c:pt>
                <c:pt idx="624">
                  <c:v>2.1858294964516866E-15</c:v>
                </c:pt>
                <c:pt idx="625">
                  <c:v>1.3291864192411999E-15</c:v>
                </c:pt>
                <c:pt idx="626">
                  <c:v>8.0861408179097152E-16</c:v>
                </c:pt>
                <c:pt idx="627">
                  <c:v>4.9075923265061292E-16</c:v>
                </c:pt>
                <c:pt idx="628">
                  <c:v>2.9808756549214209E-16</c:v>
                </c:pt>
                <c:pt idx="629">
                  <c:v>1.8117053271442802E-16</c:v>
                </c:pt>
                <c:pt idx="630">
                  <c:v>1.1009009840943826E-16</c:v>
                </c:pt>
                <c:pt idx="631">
                  <c:v>6.6791392161899632E-17</c:v>
                </c:pt>
                <c:pt idx="632">
                  <c:v>4.0551929636401324E-17</c:v>
                </c:pt>
                <c:pt idx="633">
                  <c:v>2.4634761620157488E-17</c:v>
                </c:pt>
                <c:pt idx="634">
                  <c:v>1.4954329319692175E-17</c:v>
                </c:pt>
                <c:pt idx="635">
                  <c:v>9.069751909277478E-18</c:v>
                </c:pt>
                <c:pt idx="636">
                  <c:v>5.5044805447337317E-18</c:v>
                </c:pt>
                <c:pt idx="637">
                  <c:v>3.3424343706855575E-18</c:v>
                </c:pt>
                <c:pt idx="638">
                  <c:v>2.0271446658610445E-18</c:v>
                </c:pt>
                <c:pt idx="639">
                  <c:v>1.2290774922594617E-18</c:v>
                </c:pt>
                <c:pt idx="640">
                  <c:v>7.4566301208762067E-19</c:v>
                </c:pt>
                <c:pt idx="641">
                  <c:v>4.5259876783486003E-19</c:v>
                </c:pt>
                <c:pt idx="642">
                  <c:v>2.7426976613212977E-19</c:v>
                </c:pt>
                <c:pt idx="643">
                  <c:v>1.6624447010871641E-19</c:v>
                </c:pt>
                <c:pt idx="644">
                  <c:v>1.0082401095867334E-19</c:v>
                </c:pt>
                <c:pt idx="645">
                  <c:v>6.1172032933007431E-20</c:v>
                </c:pt>
                <c:pt idx="646">
                  <c:v>3.7043624316397874E-20</c:v>
                </c:pt>
                <c:pt idx="647">
                  <c:v>2.244735798273986E-20</c:v>
                </c:pt>
                <c:pt idx="648">
                  <c:v>1.3609595154857142E-20</c:v>
                </c:pt>
                <c:pt idx="649">
                  <c:v>8.2504603876397146E-21</c:v>
                </c:pt>
                <c:pt idx="650">
                  <c:v>4.9951719334298096E-21</c:v>
                </c:pt>
                <c:pt idx="651">
                  <c:v>3.0261581629336098E-21</c:v>
                </c:pt>
                <c:pt idx="652">
                  <c:v>1.8341866906696682E-21</c:v>
                </c:pt>
                <c:pt idx="653">
                  <c:v>1.1110999262424796E-21</c:v>
                </c:pt>
                <c:pt idx="654">
                  <c:v>6.7257584736406106E-22</c:v>
                </c:pt>
                <c:pt idx="655">
                  <c:v>4.0735974118559764E-22</c:v>
                </c:pt>
                <c:pt idx="656">
                  <c:v>2.4683673326966365E-22</c:v>
                </c:pt>
                <c:pt idx="657">
                  <c:v>1.4942552894188303E-22</c:v>
                </c:pt>
                <c:pt idx="658">
                  <c:v>9.0434193017513676E-23</c:v>
                </c:pt>
                <c:pt idx="659">
                  <c:v>5.4760928426440666E-23</c:v>
                </c:pt>
                <c:pt idx="660">
                  <c:v>3.317334823767493E-23</c:v>
                </c:pt>
                <c:pt idx="661">
                  <c:v>2.0069445065115561E-23</c:v>
                </c:pt>
                <c:pt idx="662">
                  <c:v>1.2144131335945386E-23</c:v>
                </c:pt>
                <c:pt idx="663">
                  <c:v>7.3520932827556263E-24</c:v>
                </c:pt>
                <c:pt idx="664">
                  <c:v>4.4526150002810264E-24</c:v>
                </c:pt>
                <c:pt idx="665">
                  <c:v>2.6922950812525025E-24</c:v>
                </c:pt>
                <c:pt idx="666">
                  <c:v>1.6288466731675245E-24</c:v>
                </c:pt>
                <c:pt idx="667">
                  <c:v>9.8590676643297423E-25</c:v>
                </c:pt>
                <c:pt idx="668">
                  <c:v>5.9671393868824092E-25</c:v>
                </c:pt>
                <c:pt idx="669">
                  <c:v>3.6076202620663804E-25</c:v>
                </c:pt>
                <c:pt idx="670">
                  <c:v>2.1822666049091029E-25</c:v>
                </c:pt>
                <c:pt idx="671">
                  <c:v>1.3206228664005837E-25</c:v>
                </c:pt>
                <c:pt idx="672">
                  <c:v>7.9883606837592078E-26</c:v>
                </c:pt>
                <c:pt idx="673">
                  <c:v>4.8290392187190644E-26</c:v>
                </c:pt>
                <c:pt idx="674">
                  <c:v>2.9206528034434555E-26</c:v>
                </c:pt>
                <c:pt idx="675">
                  <c:v>1.7671370389602294E-26</c:v>
                </c:pt>
                <c:pt idx="676">
                  <c:v>1.0683601590456007E-26</c:v>
                </c:pt>
                <c:pt idx="677">
                  <c:v>6.4575896841239429E-27</c:v>
                </c:pt>
                <c:pt idx="678">
                  <c:v>3.9050305323019348E-27</c:v>
                </c:pt>
                <c:pt idx="679">
                  <c:v>2.3623140944363851E-27</c:v>
                </c:pt>
                <c:pt idx="680">
                  <c:v>1.42748587624866E-27</c:v>
                </c:pt>
                <c:pt idx="681">
                  <c:v>8.627311853979985E-28</c:v>
                </c:pt>
                <c:pt idx="682">
                  <c:v>5.2163494251775139E-28</c:v>
                </c:pt>
                <c:pt idx="683">
                  <c:v>3.1550492202285759E-28</c:v>
                </c:pt>
                <c:pt idx="684">
                  <c:v>1.9056513066206817E-28</c:v>
                </c:pt>
                <c:pt idx="685">
                  <c:v>1.1515935032025058E-28</c:v>
                </c:pt>
                <c:pt idx="686">
                  <c:v>6.9619327782164989E-29</c:v>
                </c:pt>
                <c:pt idx="687">
                  <c:v>4.2087141031387401E-29</c:v>
                </c:pt>
                <c:pt idx="688">
                  <c:v>2.5418734845891527E-29</c:v>
                </c:pt>
                <c:pt idx="689">
                  <c:v>1.5358999652822578E-29</c:v>
                </c:pt>
                <c:pt idx="690">
                  <c:v>9.2839993433922477E-30</c:v>
                </c:pt>
                <c:pt idx="691">
                  <c:v>5.6098426512963989E-30</c:v>
                </c:pt>
                <c:pt idx="692">
                  <c:v>3.3878404162210981E-30</c:v>
                </c:pt>
                <c:pt idx="693">
                  <c:v>2.0468512211301405E-30</c:v>
                </c:pt>
                <c:pt idx="694">
                  <c:v>1.2370919535823364E-30</c:v>
                </c:pt>
                <c:pt idx="695">
                  <c:v>7.4718555280703318E-31</c:v>
                </c:pt>
                <c:pt idx="696">
                  <c:v>4.5119944456371648E-31</c:v>
                </c:pt>
                <c:pt idx="697">
                  <c:v>2.7257579398236858E-31</c:v>
                </c:pt>
                <c:pt idx="698">
                  <c:v>1.6472078249412481E-31</c:v>
                </c:pt>
                <c:pt idx="699">
                  <c:v>9.9448767078678807E-32</c:v>
                </c:pt>
                <c:pt idx="700">
                  <c:v>6.004922961414631E-32</c:v>
                </c:pt>
                <c:pt idx="701">
                  <c:v>3.6272926828206301E-32</c:v>
                </c:pt>
                <c:pt idx="702">
                  <c:v>2.1917493252532439E-32</c:v>
                </c:pt>
                <c:pt idx="703">
                  <c:v>1.3227533149294953E-32</c:v>
                </c:pt>
                <c:pt idx="704">
                  <c:v>7.9864726617518054E-33</c:v>
                </c:pt>
                <c:pt idx="705">
                  <c:v>4.8237811903003703E-33</c:v>
                </c:pt>
                <c:pt idx="706">
                  <c:v>2.9135280136240946E-33</c:v>
                </c:pt>
                <c:pt idx="707">
                  <c:v>1.7582517907831289E-33</c:v>
                </c:pt>
                <c:pt idx="708">
                  <c:v>1.0615135465211777E-33</c:v>
                </c:pt>
                <c:pt idx="709">
                  <c:v>6.410863523865351E-34</c:v>
                </c:pt>
                <c:pt idx="710">
                  <c:v>3.8705922386240507E-34</c:v>
                </c:pt>
                <c:pt idx="711">
                  <c:v>2.3357117625788746E-34</c:v>
                </c:pt>
                <c:pt idx="712">
                  <c:v>1.4100427622976118E-34</c:v>
                </c:pt>
                <c:pt idx="713">
                  <c:v>8.5149600678255004E-35</c:v>
                </c:pt>
                <c:pt idx="714">
                  <c:v>5.1390686960763508E-35</c:v>
                </c:pt>
                <c:pt idx="715">
                  <c:v>3.1010279896234746E-35</c:v>
                </c:pt>
                <c:pt idx="716">
                  <c:v>1.87192117334521E-35</c:v>
                </c:pt>
                <c:pt idx="717">
                  <c:v>1.1303114899420643E-35</c:v>
                </c:pt>
                <c:pt idx="718">
                  <c:v>6.8194847588786984E-36</c:v>
                </c:pt>
                <c:pt idx="719">
                  <c:v>4.1148293773471551E-36</c:v>
                </c:pt>
                <c:pt idx="720">
                  <c:v>2.4837211351009126E-36</c:v>
                </c:pt>
                <c:pt idx="721">
                  <c:v>1.4995969840164477E-36</c:v>
                </c:pt>
                <c:pt idx="722">
                  <c:v>9.0446016781315786E-37</c:v>
                </c:pt>
                <c:pt idx="723">
                  <c:v>5.4571811133378865E-37</c:v>
                </c:pt>
                <c:pt idx="724">
                  <c:v>3.293736226228918E-37</c:v>
                </c:pt>
                <c:pt idx="725">
                  <c:v>1.9879966792455737E-37</c:v>
                </c:pt>
                <c:pt idx="726">
                  <c:v>1.1989690824631955E-37</c:v>
                </c:pt>
                <c:pt idx="727">
                  <c:v>7.2337796801513361E-38</c:v>
                </c:pt>
                <c:pt idx="728">
                  <c:v>4.3657162872526272E-38</c:v>
                </c:pt>
                <c:pt idx="729">
                  <c:v>2.6341234517368549E-38</c:v>
                </c:pt>
                <c:pt idx="730">
                  <c:v>1.5886069659834005E-38</c:v>
                </c:pt>
                <c:pt idx="731">
                  <c:v>9.58411258539445E-39</c:v>
                </c:pt>
                <c:pt idx="732">
                  <c:v>5.7837867348562577E-39</c:v>
                </c:pt>
                <c:pt idx="733">
                  <c:v>3.4886391401453529E-39</c:v>
                </c:pt>
                <c:pt idx="734">
                  <c:v>2.1038926932440516E-39</c:v>
                </c:pt>
                <c:pt idx="735">
                  <c:v>1.2692203189213247E-39</c:v>
                </c:pt>
                <c:pt idx="736">
                  <c:v>7.658926018781261E-40</c:v>
                </c:pt>
                <c:pt idx="737">
                  <c:v>4.6183144853082536E-40</c:v>
                </c:pt>
                <c:pt idx="738">
                  <c:v>2.7850790478933795E-40</c:v>
                </c:pt>
                <c:pt idx="739">
                  <c:v>1.6800756146120717E-40</c:v>
                </c:pt>
                <c:pt idx="740">
                  <c:v>1.0137492662183632E-40</c:v>
                </c:pt>
                <c:pt idx="741">
                  <c:v>6.1111941898595503E-41</c:v>
                </c:pt>
                <c:pt idx="742">
                  <c:v>3.6852416432613074E-41</c:v>
                </c:pt>
                <c:pt idx="743">
                  <c:v>2.2229775283778643E-41</c:v>
                </c:pt>
                <c:pt idx="744">
                  <c:v>1.3409611651640616E-41</c:v>
                </c:pt>
                <c:pt idx="745">
                  <c:v>8.0833418900041185E-42</c:v>
                </c:pt>
                <c:pt idx="746">
                  <c:v>4.8743437354486562E-42</c:v>
                </c:pt>
                <c:pt idx="747">
                  <c:v>2.9401062331540723E-42</c:v>
                </c:pt>
                <c:pt idx="748">
                  <c:v>1.7730320500641222E-42</c:v>
                </c:pt>
                <c:pt idx="749">
                  <c:v>1.0687714454050122E-42</c:v>
                </c:pt>
                <c:pt idx="750">
                  <c:v>6.4445840421722268E-43</c:v>
                </c:pt>
                <c:pt idx="751">
                  <c:v>3.8870446859200872E-43</c:v>
                </c:pt>
                <c:pt idx="752">
                  <c:v>2.343437199266651E-43</c:v>
                </c:pt>
                <c:pt idx="753">
                  <c:v>1.4125835262419992E-43</c:v>
                </c:pt>
                <c:pt idx="754">
                  <c:v>8.517430994472697E-44</c:v>
                </c:pt>
                <c:pt idx="755">
                  <c:v>5.1370177973603642E-44</c:v>
                </c:pt>
                <c:pt idx="756">
                  <c:v>3.0962236630594663E-44</c:v>
                </c:pt>
                <c:pt idx="757">
                  <c:v>1.8663146011542809E-44</c:v>
                </c:pt>
                <c:pt idx="758">
                  <c:v>1.1252873272998104E-44</c:v>
                </c:pt>
                <c:pt idx="759">
                  <c:v>6.7864669865227194E-45</c:v>
                </c:pt>
                <c:pt idx="760">
                  <c:v>4.0893964227176913E-45</c:v>
                </c:pt>
                <c:pt idx="761">
                  <c:v>2.4649192056549194E-45</c:v>
                </c:pt>
                <c:pt idx="762">
                  <c:v>1.4861582403776362E-45</c:v>
                </c:pt>
                <c:pt idx="763">
                  <c:v>8.9607400192759659E-46</c:v>
                </c:pt>
                <c:pt idx="764">
                  <c:v>5.3993228523197308E-46</c:v>
                </c:pt>
                <c:pt idx="765">
                  <c:v>3.2544157802695837E-46</c:v>
                </c:pt>
                <c:pt idx="766">
                  <c:v>1.9620900917010243E-46</c:v>
                </c:pt>
                <c:pt idx="767">
                  <c:v>1.1827278771468833E-46</c:v>
                </c:pt>
                <c:pt idx="768">
                  <c:v>7.1265218321342986E-47</c:v>
                </c:pt>
                <c:pt idx="769">
                  <c:v>4.2953742963639458E-47</c:v>
                </c:pt>
                <c:pt idx="770">
                  <c:v>2.5895855238341706E-47</c:v>
                </c:pt>
                <c:pt idx="771">
                  <c:v>1.5605935919583381E-47</c:v>
                </c:pt>
                <c:pt idx="772">
                  <c:v>9.4032713630464351E-48</c:v>
                </c:pt>
                <c:pt idx="773">
                  <c:v>5.6674992740201649E-48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368-2F4C-86B5-9A330CC64CAF}"/>
            </c:ext>
          </c:extLst>
        </c:ser>
        <c:ser>
          <c:idx val="3"/>
          <c:order val="3"/>
          <c:tx>
            <c:v>Probabilistic adaptive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(4)'!$M$2:$M$810</c:f>
              <c:numCache>
                <c:formatCode>General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1.0000000000000002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1.0000000000000002</c:v>
                </c:pt>
                <c:pt idx="30">
                  <c:v>0.99999999999999978</c:v>
                </c:pt>
                <c:pt idx="31">
                  <c:v>0.99999999999999978</c:v>
                </c:pt>
                <c:pt idx="32">
                  <c:v>0.99999999999999978</c:v>
                </c:pt>
                <c:pt idx="33">
                  <c:v>1</c:v>
                </c:pt>
                <c:pt idx="34">
                  <c:v>1.0000000000000002</c:v>
                </c:pt>
                <c:pt idx="35">
                  <c:v>1.0000000000000002</c:v>
                </c:pt>
                <c:pt idx="36">
                  <c:v>1</c:v>
                </c:pt>
                <c:pt idx="37">
                  <c:v>0.99999999999999978</c:v>
                </c:pt>
                <c:pt idx="38">
                  <c:v>1</c:v>
                </c:pt>
                <c:pt idx="39">
                  <c:v>1</c:v>
                </c:pt>
                <c:pt idx="40">
                  <c:v>1.0000000000000002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1.0000000000000002</c:v>
                </c:pt>
                <c:pt idx="46">
                  <c:v>1.0000000000000002</c:v>
                </c:pt>
                <c:pt idx="47">
                  <c:v>0.99999999999999978</c:v>
                </c:pt>
                <c:pt idx="48">
                  <c:v>1</c:v>
                </c:pt>
                <c:pt idx="49">
                  <c:v>0.99999999999999978</c:v>
                </c:pt>
                <c:pt idx="50">
                  <c:v>1.0000000000000004</c:v>
                </c:pt>
                <c:pt idx="51">
                  <c:v>1.0000000000000002</c:v>
                </c:pt>
                <c:pt idx="52">
                  <c:v>1</c:v>
                </c:pt>
                <c:pt idx="53">
                  <c:v>1.0000000000000002</c:v>
                </c:pt>
                <c:pt idx="54">
                  <c:v>1.0000000000000002</c:v>
                </c:pt>
                <c:pt idx="55">
                  <c:v>0.99999999999999978</c:v>
                </c:pt>
                <c:pt idx="56">
                  <c:v>1</c:v>
                </c:pt>
                <c:pt idx="57">
                  <c:v>1</c:v>
                </c:pt>
                <c:pt idx="58">
                  <c:v>1.0000000000000002</c:v>
                </c:pt>
                <c:pt idx="59">
                  <c:v>1</c:v>
                </c:pt>
                <c:pt idx="60">
                  <c:v>0.99999999999999978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1.0000000000000002</c:v>
                </c:pt>
                <c:pt idx="65">
                  <c:v>1.0000000000000002</c:v>
                </c:pt>
                <c:pt idx="66">
                  <c:v>0.99999999999999978</c:v>
                </c:pt>
                <c:pt idx="67">
                  <c:v>1.0000000000000002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0.99999999999999978</c:v>
                </c:pt>
                <c:pt idx="72">
                  <c:v>1</c:v>
                </c:pt>
                <c:pt idx="73">
                  <c:v>1.0000000000000002</c:v>
                </c:pt>
                <c:pt idx="74">
                  <c:v>1</c:v>
                </c:pt>
                <c:pt idx="75">
                  <c:v>1</c:v>
                </c:pt>
                <c:pt idx="76">
                  <c:v>1.0000000000000002</c:v>
                </c:pt>
                <c:pt idx="77">
                  <c:v>0.99999999999999956</c:v>
                </c:pt>
                <c:pt idx="78">
                  <c:v>1.0000000000000002</c:v>
                </c:pt>
                <c:pt idx="79">
                  <c:v>1</c:v>
                </c:pt>
                <c:pt idx="80">
                  <c:v>1.0000000000000002</c:v>
                </c:pt>
                <c:pt idx="81">
                  <c:v>0.99999999999999956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1.0000000000000002</c:v>
                </c:pt>
                <c:pt idx="86">
                  <c:v>1</c:v>
                </c:pt>
                <c:pt idx="87">
                  <c:v>0.99999999999999978</c:v>
                </c:pt>
                <c:pt idx="88">
                  <c:v>1</c:v>
                </c:pt>
                <c:pt idx="89">
                  <c:v>1</c:v>
                </c:pt>
                <c:pt idx="90">
                  <c:v>0.99999999999999978</c:v>
                </c:pt>
                <c:pt idx="91">
                  <c:v>1</c:v>
                </c:pt>
                <c:pt idx="92">
                  <c:v>0.99999999999999978</c:v>
                </c:pt>
                <c:pt idx="93">
                  <c:v>1.0000000000000002</c:v>
                </c:pt>
                <c:pt idx="94">
                  <c:v>1</c:v>
                </c:pt>
                <c:pt idx="95">
                  <c:v>0.99999999999999978</c:v>
                </c:pt>
                <c:pt idx="96">
                  <c:v>1</c:v>
                </c:pt>
                <c:pt idx="97">
                  <c:v>1</c:v>
                </c:pt>
                <c:pt idx="98">
                  <c:v>1.0000000000000002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1.0000000000000002</c:v>
                </c:pt>
                <c:pt idx="105">
                  <c:v>1</c:v>
                </c:pt>
                <c:pt idx="106">
                  <c:v>1</c:v>
                </c:pt>
                <c:pt idx="107">
                  <c:v>1.0000000000000002</c:v>
                </c:pt>
                <c:pt idx="108">
                  <c:v>1.0000000000000002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0.99999999999999978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1.0000000000000002</c:v>
                </c:pt>
                <c:pt idx="119">
                  <c:v>1.0000000000000004</c:v>
                </c:pt>
                <c:pt idx="120">
                  <c:v>0.99999999999999978</c:v>
                </c:pt>
                <c:pt idx="121">
                  <c:v>1.0000000000000002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0.99999999999999978</c:v>
                </c:pt>
                <c:pt idx="126">
                  <c:v>1</c:v>
                </c:pt>
                <c:pt idx="127">
                  <c:v>1.0000000000000002</c:v>
                </c:pt>
                <c:pt idx="128">
                  <c:v>1.0000000000000002</c:v>
                </c:pt>
                <c:pt idx="129">
                  <c:v>1</c:v>
                </c:pt>
                <c:pt idx="130">
                  <c:v>1.0000000000000002</c:v>
                </c:pt>
                <c:pt idx="131">
                  <c:v>0.99999999999999978</c:v>
                </c:pt>
                <c:pt idx="132">
                  <c:v>0.99999999999999978</c:v>
                </c:pt>
                <c:pt idx="133">
                  <c:v>1</c:v>
                </c:pt>
                <c:pt idx="134">
                  <c:v>0.99999999999999978</c:v>
                </c:pt>
                <c:pt idx="135">
                  <c:v>0.99999999999999978</c:v>
                </c:pt>
                <c:pt idx="136">
                  <c:v>1.0000000000000002</c:v>
                </c:pt>
                <c:pt idx="137">
                  <c:v>1</c:v>
                </c:pt>
                <c:pt idx="138">
                  <c:v>1.0000000000000002</c:v>
                </c:pt>
                <c:pt idx="139">
                  <c:v>0.99999999999999978</c:v>
                </c:pt>
                <c:pt idx="140">
                  <c:v>1.0000000000000002</c:v>
                </c:pt>
                <c:pt idx="141">
                  <c:v>1</c:v>
                </c:pt>
                <c:pt idx="142" formatCode="0.000">
                  <c:v>0.99866522544780711</c:v>
                </c:pt>
                <c:pt idx="143" formatCode="0.000">
                  <c:v>0.99728395061728414</c:v>
                </c:pt>
                <c:pt idx="144" formatCode="0.000">
                  <c:v>0.9959031462060457</c:v>
                </c:pt>
                <c:pt idx="145" formatCode="0.000">
                  <c:v>0.99452281134401943</c:v>
                </c:pt>
                <c:pt idx="146" formatCode="0.000">
                  <c:v>0.99314294516327761</c:v>
                </c:pt>
                <c:pt idx="147" formatCode="0.000">
                  <c:v>0.99176354679802914</c:v>
                </c:pt>
                <c:pt idx="148" formatCode="0.000">
                  <c:v>0.9903846153846152</c:v>
                </c:pt>
                <c:pt idx="149" formatCode="0.000">
                  <c:v>0.98900615006150061</c:v>
                </c:pt>
                <c:pt idx="150" formatCode="0.000">
                  <c:v>0.9876281499692684</c:v>
                </c:pt>
                <c:pt idx="151" formatCode="0.000">
                  <c:v>0.98625061425061411</c:v>
                </c:pt>
                <c:pt idx="152" formatCode="0.000">
                  <c:v>0.9848735420503375</c:v>
                </c:pt>
                <c:pt idx="153" formatCode="0.000">
                  <c:v>0.98349693251533743</c:v>
                </c:pt>
                <c:pt idx="154" formatCode="0.000">
                  <c:v>0.9821207847946043</c:v>
                </c:pt>
                <c:pt idx="155" formatCode="0.000">
                  <c:v>0.9807450980392155</c:v>
                </c:pt>
                <c:pt idx="156" formatCode="0.000">
                  <c:v>0.97936987140232667</c:v>
                </c:pt>
                <c:pt idx="157" formatCode="0.000">
                  <c:v>0.97799510403916734</c:v>
                </c:pt>
                <c:pt idx="158" formatCode="0.000">
                  <c:v>0.97662079510703348</c:v>
                </c:pt>
                <c:pt idx="159" formatCode="0.000">
                  <c:v>0.97524694376528098</c:v>
                </c:pt>
                <c:pt idx="160" formatCode="0.000">
                  <c:v>0.97387354917532032</c:v>
                </c:pt>
                <c:pt idx="161" formatCode="0.000">
                  <c:v>0.97250061050061043</c:v>
                </c:pt>
                <c:pt idx="162" formatCode="0.000">
                  <c:v>0.97112812690665018</c:v>
                </c:pt>
                <c:pt idx="163" formatCode="0.000">
                  <c:v>0.96975609756097558</c:v>
                </c:pt>
                <c:pt idx="164" formatCode="0.000">
                  <c:v>0.96838452163315003</c:v>
                </c:pt>
                <c:pt idx="165" formatCode="0.000">
                  <c:v>0.96701339829476218</c:v>
                </c:pt>
                <c:pt idx="166" formatCode="0.000">
                  <c:v>0.96564272671941553</c:v>
                </c:pt>
                <c:pt idx="167" formatCode="0.000">
                  <c:v>0.96427250608272475</c:v>
                </c:pt>
                <c:pt idx="168" formatCode="0.000">
                  <c:v>0.96290273556230999</c:v>
                </c:pt>
                <c:pt idx="169" formatCode="0.000">
                  <c:v>0.96153341433778794</c:v>
                </c:pt>
                <c:pt idx="170" formatCode="0.000">
                  <c:v>0.96016454159077103</c:v>
                </c:pt>
                <c:pt idx="171" formatCode="0.000">
                  <c:v>0.95879611650485386</c:v>
                </c:pt>
                <c:pt idx="172" formatCode="0.000">
                  <c:v>0.95742813826561513</c:v>
                </c:pt>
                <c:pt idx="173" formatCode="0.000">
                  <c:v>0.95606060606060606</c:v>
                </c:pt>
                <c:pt idx="174" formatCode="0.000">
                  <c:v>0.95469351907934585</c:v>
                </c:pt>
                <c:pt idx="175" formatCode="0.000">
                  <c:v>0.95332687651331693</c:v>
                </c:pt>
                <c:pt idx="176" formatCode="0.000">
                  <c:v>0.95196067755595848</c:v>
                </c:pt>
                <c:pt idx="177" formatCode="0.000">
                  <c:v>0.95059492140265966</c:v>
                </c:pt>
                <c:pt idx="178" formatCode="0.000">
                  <c:v>0.94922960725075489</c:v>
                </c:pt>
                <c:pt idx="179" formatCode="0.000">
                  <c:v>0.94786473429951679</c:v>
                </c:pt>
                <c:pt idx="180" formatCode="0.000">
                  <c:v>0.94650030175015065</c:v>
                </c:pt>
                <c:pt idx="181" formatCode="0.000">
                  <c:v>0.94513630880579003</c:v>
                </c:pt>
                <c:pt idx="182" formatCode="0.000">
                  <c:v>0.94377275467148858</c:v>
                </c:pt>
                <c:pt idx="183" formatCode="0.000">
                  <c:v>0.94240963855421667</c:v>
                </c:pt>
                <c:pt idx="184" formatCode="0.000">
                  <c:v>0.94104695966285357</c:v>
                </c:pt>
                <c:pt idx="185" formatCode="0.000">
                  <c:v>0.93968471720818314</c:v>
                </c:pt>
                <c:pt idx="186" formatCode="0.000">
                  <c:v>0.9383229104028864</c:v>
                </c:pt>
                <c:pt idx="187" formatCode="0.000">
                  <c:v>0.9369615384615384</c:v>
                </c:pt>
                <c:pt idx="188" formatCode="0.000">
                  <c:v>0.9356006006006008</c:v>
                </c:pt>
                <c:pt idx="189" formatCode="0.000">
                  <c:v>0.9342400960384154</c:v>
                </c:pt>
                <c:pt idx="190" formatCode="0.000">
                  <c:v>0.93288002399520065</c:v>
                </c:pt>
                <c:pt idx="191" formatCode="0.000">
                  <c:v>0.93152038369304513</c:v>
                </c:pt>
                <c:pt idx="192" formatCode="0.000">
                  <c:v>0.93016117435590129</c:v>
                </c:pt>
                <c:pt idx="193" formatCode="0.000">
                  <c:v>0.92880239520958108</c:v>
                </c:pt>
                <c:pt idx="194" formatCode="0.000">
                  <c:v>0.92744404548174753</c:v>
                </c:pt>
                <c:pt idx="195" formatCode="0.000">
                  <c:v>0.92608612440191396</c:v>
                </c:pt>
                <c:pt idx="196" formatCode="0.000">
                  <c:v>0.92472863120143445</c:v>
                </c:pt>
                <c:pt idx="197" formatCode="0.000">
                  <c:v>0.92337156511350094</c:v>
                </c:pt>
                <c:pt idx="198" formatCode="0.000">
                  <c:v>0.92201492537313434</c:v>
                </c:pt>
                <c:pt idx="199" formatCode="0.000">
                  <c:v>0.92065871121718357</c:v>
                </c:pt>
                <c:pt idx="200" formatCode="0.000">
                  <c:v>0.91930292188431717</c:v>
                </c:pt>
                <c:pt idx="201" formatCode="0.000">
                  <c:v>0.91794755661501792</c:v>
                </c:pt>
                <c:pt idx="202" formatCode="0.000">
                  <c:v>0.91659261465157804</c:v>
                </c:pt>
                <c:pt idx="203" formatCode="0.000">
                  <c:v>0.91523809523809485</c:v>
                </c:pt>
                <c:pt idx="204" formatCode="0.000">
                  <c:v>0.91388399762046357</c:v>
                </c:pt>
                <c:pt idx="205" formatCode="0.000">
                  <c:v>0.91253032104637277</c:v>
                </c:pt>
                <c:pt idx="206" formatCode="0.000">
                  <c:v>0.91117706476530014</c:v>
                </c:pt>
                <c:pt idx="207" formatCode="0.000">
                  <c:v>0.90982422802850305</c:v>
                </c:pt>
                <c:pt idx="208" formatCode="0.000">
                  <c:v>0.90847181008902045</c:v>
                </c:pt>
                <c:pt idx="209" formatCode="0.000">
                  <c:v>0.90711981020166066</c:v>
                </c:pt>
                <c:pt idx="210" formatCode="0.000">
                  <c:v>0.90576822762299902</c:v>
                </c:pt>
                <c:pt idx="211" formatCode="0.000">
                  <c:v>0.90441706161137447</c:v>
                </c:pt>
                <c:pt idx="212" formatCode="0.000">
                  <c:v>0.90306631142687976</c:v>
                </c:pt>
                <c:pt idx="213" formatCode="0.000">
                  <c:v>0.90171597633136091</c:v>
                </c:pt>
                <c:pt idx="214" formatCode="0.000">
                  <c:v>0.90036605558840865</c:v>
                </c:pt>
                <c:pt idx="215" formatCode="0.000">
                  <c:v>0.89901654846335699</c:v>
                </c:pt>
                <c:pt idx="216" formatCode="0.000">
                  <c:v>0.89766745422327243</c:v>
                </c:pt>
                <c:pt idx="217" formatCode="0.000">
                  <c:v>0.89631877213695399</c:v>
                </c:pt>
                <c:pt idx="218" formatCode="0.000">
                  <c:v>0.89497050147492585</c:v>
                </c:pt>
                <c:pt idx="219" formatCode="0.000">
                  <c:v>0.89362264150943405</c:v>
                </c:pt>
                <c:pt idx="220" formatCode="0.000">
                  <c:v>0.89227519151443713</c:v>
                </c:pt>
                <c:pt idx="221" formatCode="0.000">
                  <c:v>0.8909281507656065</c:v>
                </c:pt>
                <c:pt idx="222" formatCode="0.000">
                  <c:v>0.88958151854031753</c:v>
                </c:pt>
                <c:pt idx="223" formatCode="0.000">
                  <c:v>0.88823529411764734</c:v>
                </c:pt>
                <c:pt idx="224" formatCode="0.000">
                  <c:v>0.88688947677836549</c:v>
                </c:pt>
                <c:pt idx="225" formatCode="0.000">
                  <c:v>0.88554406580493517</c:v>
                </c:pt>
                <c:pt idx="226" formatCode="0.000">
                  <c:v>0.8841990604815031</c:v>
                </c:pt>
                <c:pt idx="227" formatCode="0.000">
                  <c:v>0.88285446009389623</c:v>
                </c:pt>
                <c:pt idx="228" formatCode="0.000">
                  <c:v>0.88151026392961851</c:v>
                </c:pt>
                <c:pt idx="229" formatCode="0.000">
                  <c:v>0.88016647127784253</c:v>
                </c:pt>
                <c:pt idx="230" formatCode="0.000">
                  <c:v>0.87882308142940813</c:v>
                </c:pt>
                <c:pt idx="231" formatCode="0.000">
                  <c:v>0.87748009367681468</c:v>
                </c:pt>
                <c:pt idx="232" formatCode="0.000">
                  <c:v>0.87613750731421847</c:v>
                </c:pt>
                <c:pt idx="233" formatCode="0.000">
                  <c:v>0.87479532163742635</c:v>
                </c:pt>
                <c:pt idx="234" formatCode="0.000">
                  <c:v>0.87345353594389186</c:v>
                </c:pt>
                <c:pt idx="235" formatCode="0.000">
                  <c:v>0.87211214953270999</c:v>
                </c:pt>
                <c:pt idx="236" formatCode="0.000">
                  <c:v>0.87077116170461133</c:v>
                </c:pt>
                <c:pt idx="237" formatCode="0.000">
                  <c:v>0.86943057176196059</c:v>
                </c:pt>
                <c:pt idx="238" formatCode="0.000">
                  <c:v>0.86809037900874586</c:v>
                </c:pt>
                <c:pt idx="239" formatCode="0.000">
                  <c:v>0.86675058275058225</c:v>
                </c:pt>
                <c:pt idx="240" formatCode="0.000">
                  <c:v>0.8654111822946996</c:v>
                </c:pt>
                <c:pt idx="241" formatCode="0.000">
                  <c:v>0.86407217694994132</c:v>
                </c:pt>
                <c:pt idx="242" formatCode="0.000">
                  <c:v>0.86273356602675944</c:v>
                </c:pt>
                <c:pt idx="243" formatCode="0.000">
                  <c:v>0.86139534883720958</c:v>
                </c:pt>
                <c:pt idx="244" formatCode="0.000">
                  <c:v>0.86005752469494401</c:v>
                </c:pt>
                <c:pt idx="245" formatCode="0.000">
                  <c:v>0.85872009291521467</c:v>
                </c:pt>
                <c:pt idx="246" formatCode="0.000">
                  <c:v>0.8573830528148576</c:v>
                </c:pt>
                <c:pt idx="247" formatCode="0.000">
                  <c:v>0.85604640371229679</c:v>
                </c:pt>
                <c:pt idx="248" formatCode="0.000">
                  <c:v>0.85471014492753628</c:v>
                </c:pt>
                <c:pt idx="249" formatCode="0.000">
                  <c:v>0.85337427578215486</c:v>
                </c:pt>
                <c:pt idx="250" formatCode="0.000">
                  <c:v>0.85203879559930484</c:v>
                </c:pt>
                <c:pt idx="251" formatCode="0.000">
                  <c:v>0.85070370370370396</c:v>
                </c:pt>
                <c:pt idx="252" formatCode="0.000">
                  <c:v>0.84936899942163047</c:v>
                </c:pt>
                <c:pt idx="253" formatCode="0.000">
                  <c:v>0.84803468208092492</c:v>
                </c:pt>
                <c:pt idx="254" formatCode="0.000">
                  <c:v>0.84670075101097608</c:v>
                </c:pt>
                <c:pt idx="255" formatCode="0.000">
                  <c:v>0.84536720554272493</c:v>
                </c:pt>
                <c:pt idx="256" formatCode="0.000">
                  <c:v>0.84403404500865531</c:v>
                </c:pt>
                <c:pt idx="257" formatCode="0.000">
                  <c:v>0.84270126874279117</c:v>
                </c:pt>
                <c:pt idx="258" formatCode="0.000">
                  <c:v>0.84136887608069078</c:v>
                </c:pt>
                <c:pt idx="259" formatCode="0.000">
                  <c:v>0.8400368663594463</c:v>
                </c:pt>
                <c:pt idx="260" formatCode="0.000">
                  <c:v>0.83870523891767401</c:v>
                </c:pt>
                <c:pt idx="261" formatCode="0.000">
                  <c:v>0.83737399309551186</c:v>
                </c:pt>
                <c:pt idx="262" formatCode="0.000">
                  <c:v>0.83604312823461746</c:v>
                </c:pt>
                <c:pt idx="263" formatCode="0.000">
                  <c:v>0.83471264367816067</c:v>
                </c:pt>
                <c:pt idx="264" formatCode="0.000">
                  <c:v>0.83338253877082125</c:v>
                </c:pt>
                <c:pt idx="265" formatCode="0.000">
                  <c:v>0.83205281285878263</c:v>
                </c:pt>
                <c:pt idx="266" formatCode="0.000">
                  <c:v>0.83072346528973051</c:v>
                </c:pt>
                <c:pt idx="267" formatCode="0.000">
                  <c:v>0.82939449541284405</c:v>
                </c:pt>
                <c:pt idx="268" formatCode="0.000">
                  <c:v>0.82806590257879653</c:v>
                </c:pt>
                <c:pt idx="269" formatCode="0.000">
                  <c:v>0.82673768613974807</c:v>
                </c:pt>
                <c:pt idx="270" formatCode="0.000">
                  <c:v>0.82540984544934148</c:v>
                </c:pt>
                <c:pt idx="271" formatCode="0.000">
                  <c:v>0.82408237986269961</c:v>
                </c:pt>
                <c:pt idx="272" formatCode="0.000">
                  <c:v>0.82275528873642034</c:v>
                </c:pt>
                <c:pt idx="273" formatCode="0.000">
                  <c:v>0.82142857142857051</c:v>
                </c:pt>
                <c:pt idx="274" formatCode="0.000">
                  <c:v>0.82010222729868643</c:v>
                </c:pt>
                <c:pt idx="275" formatCode="0.000">
                  <c:v>0.81877625570776258</c:v>
                </c:pt>
                <c:pt idx="276" formatCode="0.000">
                  <c:v>0.81745065601825406</c:v>
                </c:pt>
                <c:pt idx="277" formatCode="0.000">
                  <c:v>0.81612542759407081</c:v>
                </c:pt>
                <c:pt idx="278" formatCode="0.000">
                  <c:v>0.81480056980057003</c:v>
                </c:pt>
                <c:pt idx="279" formatCode="0.000">
                  <c:v>0.81347608200455501</c:v>
                </c:pt>
                <c:pt idx="280" formatCode="0.000">
                  <c:v>0.81215196357427422</c:v>
                </c:pt>
                <c:pt idx="281" formatCode="0.000">
                  <c:v>0.81082821387940796</c:v>
                </c:pt>
                <c:pt idx="282" formatCode="0.000">
                  <c:v>0.80950483229107462</c:v>
                </c:pt>
                <c:pt idx="283" formatCode="0.000">
                  <c:v>0.80818181818181789</c:v>
                </c:pt>
                <c:pt idx="284" formatCode="0.000">
                  <c:v>0.80685917092561055</c:v>
                </c:pt>
                <c:pt idx="285" formatCode="0.000">
                  <c:v>0.80553688989784311</c:v>
                </c:pt>
                <c:pt idx="286" formatCode="0.000">
                  <c:v>0.80421497447532597</c:v>
                </c:pt>
                <c:pt idx="287" formatCode="0.000">
                  <c:v>0.80289342403628117</c:v>
                </c:pt>
                <c:pt idx="288" formatCode="0.000">
                  <c:v>0.80157223796033972</c:v>
                </c:pt>
                <c:pt idx="289" formatCode="0.000">
                  <c:v>0.80025141562853908</c:v>
                </c:pt>
                <c:pt idx="290" formatCode="0.000">
                  <c:v>0.79893095642331591</c:v>
                </c:pt>
                <c:pt idx="291" formatCode="0.000">
                  <c:v>0.79761085972850654</c:v>
                </c:pt>
                <c:pt idx="292" formatCode="0.000">
                  <c:v>0.79629112492933818</c:v>
                </c:pt>
                <c:pt idx="293" formatCode="0.000">
                  <c:v>0.79497175141242926</c:v>
                </c:pt>
                <c:pt idx="294" formatCode="0.000">
                  <c:v>0.79365273856578211</c:v>
                </c:pt>
                <c:pt idx="295" formatCode="0.000">
                  <c:v>0.79233408577878039</c:v>
                </c:pt>
                <c:pt idx="296" formatCode="0.000">
                  <c:v>0.79101579244218811</c:v>
                </c:pt>
                <c:pt idx="297" formatCode="0.000">
                  <c:v>0.78969785794813951</c:v>
                </c:pt>
                <c:pt idx="298" formatCode="0.000">
                  <c:v>0.78838028169014085</c:v>
                </c:pt>
                <c:pt idx="299" formatCode="0.000">
                  <c:v>0.78706306306306217</c:v>
                </c:pt>
                <c:pt idx="300" formatCode="0.000">
                  <c:v>0.78574620146314</c:v>
                </c:pt>
                <c:pt idx="301" formatCode="0.000">
                  <c:v>0.78442969628796377</c:v>
                </c:pt>
                <c:pt idx="302" formatCode="0.000">
                  <c:v>0.78311354693648083</c:v>
                </c:pt>
                <c:pt idx="303" formatCode="0.000">
                  <c:v>0.78179775280898778</c:v>
                </c:pt>
                <c:pt idx="304" formatCode="0.000">
                  <c:v>0.78048231330713058</c:v>
                </c:pt>
                <c:pt idx="305" formatCode="0.000">
                  <c:v>0.77916722783389436</c:v>
                </c:pt>
                <c:pt idx="306" formatCode="0.000">
                  <c:v>0.77785249579360605</c:v>
                </c:pt>
                <c:pt idx="307" formatCode="0.000">
                  <c:v>0.77653811659192784</c:v>
                </c:pt>
                <c:pt idx="308" formatCode="0.000">
                  <c:v>0.77522408963585387</c:v>
                </c:pt>
                <c:pt idx="309" formatCode="0.000">
                  <c:v>0.77391041433370644</c:v>
                </c:pt>
                <c:pt idx="310" formatCode="0.000">
                  <c:v>0.77156490219037821</c:v>
                </c:pt>
                <c:pt idx="311" formatCode="0.000">
                  <c:v>0.76903605080193704</c:v>
                </c:pt>
                <c:pt idx="312" formatCode="0.000">
                  <c:v>0.76650801712513061</c:v>
                </c:pt>
                <c:pt idx="313" formatCode="0.000">
                  <c:v>0.76398080036764648</c:v>
                </c:pt>
                <c:pt idx="314" formatCode="0.000">
                  <c:v>0.76145439973502327</c:v>
                </c:pt>
                <c:pt idx="315" formatCode="0.000">
                  <c:v>0.75892881443067239</c:v>
                </c:pt>
                <c:pt idx="316" formatCode="0.000">
                  <c:v>0.75640404365588865</c:v>
                </c:pt>
                <c:pt idx="317" formatCode="0.000">
                  <c:v>0.75388008660987671</c:v>
                </c:pt>
                <c:pt idx="318" formatCode="0.000">
                  <c:v>0.75135694248976026</c:v>
                </c:pt>
                <c:pt idx="319" formatCode="0.000">
                  <c:v>0.74883461049060684</c:v>
                </c:pt>
                <c:pt idx="320" formatCode="0.000">
                  <c:v>0.7463130898054422</c:v>
                </c:pt>
                <c:pt idx="321" formatCode="0.000">
                  <c:v>0.74379237962526656</c:v>
                </c:pt>
                <c:pt idx="322" formatCode="0.000">
                  <c:v>0.74127247913907546</c:v>
                </c:pt>
                <c:pt idx="323" formatCode="0.000">
                  <c:v>0.73875338753387398</c:v>
                </c:pt>
                <c:pt idx="324" formatCode="0.000">
                  <c:v>0.73623510399469982</c:v>
                </c:pt>
                <c:pt idx="325" formatCode="0.000">
                  <c:v>0.73371762770463078</c:v>
                </c:pt>
                <c:pt idx="326" formatCode="0.000">
                  <c:v>0.73120095784481232</c:v>
                </c:pt>
                <c:pt idx="327" formatCode="0.000">
                  <c:v>0.72868509359446887</c:v>
                </c:pt>
                <c:pt idx="328" formatCode="0.000">
                  <c:v>0.72617003413092251</c:v>
                </c:pt>
                <c:pt idx="329" formatCode="0.000">
                  <c:v>0.72365577862961072</c:v>
                </c:pt>
                <c:pt idx="330" formatCode="0.000">
                  <c:v>0.72114232626410169</c:v>
                </c:pt>
                <c:pt idx="331" formatCode="0.000">
                  <c:v>0.71862967620611373</c:v>
                </c:pt>
                <c:pt idx="332" formatCode="0.000">
                  <c:v>0.71611782762553033</c:v>
                </c:pt>
                <c:pt idx="333" formatCode="0.000">
                  <c:v>0.71360677969041875</c:v>
                </c:pt>
                <c:pt idx="334" formatCode="0.000">
                  <c:v>0.71109653156704411</c:v>
                </c:pt>
                <c:pt idx="335" formatCode="0.000">
                  <c:v>0.70858708241988921</c:v>
                </c:pt>
                <c:pt idx="336" formatCode="0.000">
                  <c:v>0.70607843141166782</c:v>
                </c:pt>
                <c:pt idx="337" formatCode="0.000">
                  <c:v>0.70357057770334808</c:v>
                </c:pt>
                <c:pt idx="338" formatCode="0.000">
                  <c:v>0.70106352045415887</c:v>
                </c:pt>
                <c:pt idx="339" formatCode="0.000">
                  <c:v>0.69855725882161546</c:v>
                </c:pt>
                <c:pt idx="340" formatCode="0.000">
                  <c:v>0.69605179196153066</c:v>
                </c:pt>
                <c:pt idx="341" formatCode="0.000">
                  <c:v>0.69354711902803401</c:v>
                </c:pt>
                <c:pt idx="342" formatCode="0.000">
                  <c:v>0.69104323917358768</c:v>
                </c:pt>
                <c:pt idx="343" formatCode="0.000">
                  <c:v>0.68854015154900039</c:v>
                </c:pt>
                <c:pt idx="344" formatCode="0.000">
                  <c:v>0.68603785530344674</c:v>
                </c:pt>
                <c:pt idx="345" formatCode="0.000">
                  <c:v>0.68353634958448217</c:v>
                </c:pt>
                <c:pt idx="346" formatCode="0.000">
                  <c:v>0.68103563353805752</c:v>
                </c:pt>
                <c:pt idx="347" formatCode="0.000">
                  <c:v>0.67853570630853932</c:v>
                </c:pt>
                <c:pt idx="348" formatCode="0.000">
                  <c:v>0.67603656703872117</c:v>
                </c:pt>
                <c:pt idx="349" formatCode="0.000">
                  <c:v>0.67353821486984122</c:v>
                </c:pt>
                <c:pt idx="350" formatCode="0.000">
                  <c:v>0.67104064894160032</c:v>
                </c:pt>
                <c:pt idx="351" formatCode="0.000">
                  <c:v>0.66854386839217428</c:v>
                </c:pt>
                <c:pt idx="352" formatCode="0.000">
                  <c:v>0.66604787235823215</c:v>
                </c:pt>
                <c:pt idx="353" formatCode="0.000">
                  <c:v>0.66355265997494972</c:v>
                </c:pt>
                <c:pt idx="354" formatCode="0.000">
                  <c:v>0.66105823037602851</c:v>
                </c:pt>
                <c:pt idx="355" formatCode="0.000">
                  <c:v>0.65856458269370866</c:v>
                </c:pt>
                <c:pt idx="356" formatCode="0.000">
                  <c:v>0.65607171605878378</c:v>
                </c:pt>
                <c:pt idx="357" formatCode="0.000">
                  <c:v>0.6535796296006201</c:v>
                </c:pt>
                <c:pt idx="358" formatCode="0.000">
                  <c:v>0.65108832244716741</c:v>
                </c:pt>
                <c:pt idx="359" formatCode="0.000">
                  <c:v>0.64859779372497817</c:v>
                </c:pt>
                <c:pt idx="360" formatCode="0.000">
                  <c:v>0.64610804255922005</c:v>
                </c:pt>
                <c:pt idx="361" formatCode="0.000">
                  <c:v>0.64361906807369318</c:v>
                </c:pt>
                <c:pt idx="362" formatCode="0.000">
                  <c:v>0.64113086939084418</c:v>
                </c:pt>
                <c:pt idx="363" formatCode="0.000">
                  <c:v>0.63864344563177988</c:v>
                </c:pt>
                <c:pt idx="364" formatCode="0.000">
                  <c:v>0.63615679591628715</c:v>
                </c:pt>
                <c:pt idx="365" formatCode="0.000">
                  <c:v>0.63367091936284237</c:v>
                </c:pt>
                <c:pt idx="366" formatCode="0.000">
                  <c:v>0.6311858150886297</c:v>
                </c:pt>
                <c:pt idx="367" formatCode="0.000">
                  <c:v>0.62870148220955457</c:v>
                </c:pt>
                <c:pt idx="368" formatCode="0.000">
                  <c:v>0.62621791984025899</c:v>
                </c:pt>
                <c:pt idx="369" formatCode="0.000">
                  <c:v>0.6237351270941357</c:v>
                </c:pt>
                <c:pt idx="370" formatCode="0.000">
                  <c:v>0.62125310308334414</c:v>
                </c:pt>
                <c:pt idx="371" formatCode="0.000">
                  <c:v>0.61877184691882481</c:v>
                </c:pt>
                <c:pt idx="372" formatCode="0.000">
                  <c:v>0.61629135771031252</c:v>
                </c:pt>
                <c:pt idx="373" formatCode="0.000">
                  <c:v>0.61381163456635024</c:v>
                </c:pt>
                <c:pt idx="374" formatCode="0.000">
                  <c:v>0.61133267659430923</c:v>
                </c:pt>
                <c:pt idx="375" formatCode="0.000">
                  <c:v>0.60885448290039446</c:v>
                </c:pt>
                <c:pt idx="376" formatCode="0.000">
                  <c:v>0.60637705258966712</c:v>
                </c:pt>
                <c:pt idx="377" formatCode="0.000">
                  <c:v>0.60390038476605268</c:v>
                </c:pt>
                <c:pt idx="378" formatCode="0.000">
                  <c:v>0.60142447853236125</c:v>
                </c:pt>
                <c:pt idx="379" formatCode="0.000">
                  <c:v>0.59894933299029618</c:v>
                </c:pt>
                <c:pt idx="380" formatCode="0.000">
                  <c:v>0.59647494724047134</c:v>
                </c:pt>
                <c:pt idx="381" formatCode="0.000">
                  <c:v>0.59400132038242315</c:v>
                </c:pt>
                <c:pt idx="382" formatCode="0.000">
                  <c:v>0.5915284515146263</c:v>
                </c:pt>
                <c:pt idx="383" formatCode="0.000">
                  <c:v>0.58905633973450711</c:v>
                </c:pt>
                <c:pt idx="384" formatCode="0.000">
                  <c:v>0.58658498413845772</c:v>
                </c:pt>
                <c:pt idx="385" formatCode="0.000">
                  <c:v>0.58411438382184899</c:v>
                </c:pt>
                <c:pt idx="386" formatCode="0.000">
                  <c:v>0.58164453787904302</c:v>
                </c:pt>
                <c:pt idx="387" formatCode="0.000">
                  <c:v>0.57917544540341226</c:v>
                </c:pt>
                <c:pt idx="388" formatCode="0.000">
                  <c:v>0.57670710548734583</c:v>
                </c:pt>
                <c:pt idx="389" formatCode="0.000">
                  <c:v>0.57423951722226874</c:v>
                </c:pt>
                <c:pt idx="390" formatCode="0.000">
                  <c:v>0.57177267969865286</c:v>
                </c:pt>
                <c:pt idx="391" formatCode="0.000">
                  <c:v>0.56930659200603095</c:v>
                </c:pt>
                <c:pt idx="392" formatCode="0.000">
                  <c:v>0.56684125323300938</c:v>
                </c:pt>
                <c:pt idx="393" formatCode="0.000">
                  <c:v>0.56437666246728224</c:v>
                </c:pt>
                <c:pt idx="394" formatCode="0.000">
                  <c:v>0.56191281879564547</c:v>
                </c:pt>
                <c:pt idx="395" formatCode="0.000">
                  <c:v>0.55944972130400628</c:v>
                </c:pt>
                <c:pt idx="396" formatCode="0.000">
                  <c:v>0.55698736907740365</c:v>
                </c:pt>
                <c:pt idx="397" formatCode="0.000">
                  <c:v>0.55452576120001185</c:v>
                </c:pt>
                <c:pt idx="398" formatCode="0.000">
                  <c:v>0.55206489675516124</c:v>
                </c:pt>
                <c:pt idx="399" formatCode="0.000">
                  <c:v>0.54960477482534875</c:v>
                </c:pt>
                <c:pt idx="400" formatCode="0.000">
                  <c:v>0.54714539449224919</c:v>
                </c:pt>
                <c:pt idx="401" formatCode="0.000">
                  <c:v>0.54468675483673012</c:v>
                </c:pt>
                <c:pt idx="402" formatCode="0.000">
                  <c:v>0.54222885493886464</c:v>
                </c:pt>
                <c:pt idx="403" formatCode="0.000">
                  <c:v>0.53977169387794177</c:v>
                </c:pt>
                <c:pt idx="404" formatCode="0.000">
                  <c:v>0.53731527073248286</c:v>
                </c:pt>
                <c:pt idx="405" formatCode="0.000">
                  <c:v>0.53485958458025118</c:v>
                </c:pt>
                <c:pt idx="406" formatCode="0.000">
                  <c:v>0.53240463449826625</c:v>
                </c:pt>
                <c:pt idx="407" formatCode="0.000">
                  <c:v>0.52995041956281552</c:v>
                </c:pt>
                <c:pt idx="408" formatCode="0.000">
                  <c:v>0.52749693884946658</c:v>
                </c:pt>
                <c:pt idx="409" formatCode="0.000">
                  <c:v>0.52504419143307968</c:v>
                </c:pt>
                <c:pt idx="410" formatCode="0.000">
                  <c:v>0.52219405575375999</c:v>
                </c:pt>
                <c:pt idx="411" formatCode="0.000">
                  <c:v>0.51859994656243114</c:v>
                </c:pt>
                <c:pt idx="412" formatCode="0.000">
                  <c:v>0.51500727202852115</c:v>
                </c:pt>
                <c:pt idx="413" formatCode="0.000">
                  <c:v>0.51141603212304643</c:v>
                </c:pt>
                <c:pt idx="414" formatCode="0.000">
                  <c:v>0.5078262267950634</c:v>
                </c:pt>
                <c:pt idx="415" formatCode="0.000">
                  <c:v>0.50423785597171877</c:v>
                </c:pt>
                <c:pt idx="416" formatCode="0.000">
                  <c:v>0.50065091955831387</c:v>
                </c:pt>
                <c:pt idx="417" formatCode="0.000">
                  <c:v>0.49706541743835547</c:v>
                </c:pt>
                <c:pt idx="418" formatCode="0.000">
                  <c:v>0.49348134947361699</c:v>
                </c:pt>
                <c:pt idx="419" formatCode="0.000">
                  <c:v>0.48989871550419767</c:v>
                </c:pt>
                <c:pt idx="420" formatCode="0.000">
                  <c:v>0.48631751534858503</c:v>
                </c:pt>
                <c:pt idx="421" formatCode="0.000">
                  <c:v>0.48273774880371195</c:v>
                </c:pt>
                <c:pt idx="422" formatCode="0.000">
                  <c:v>0.47915941564502235</c:v>
                </c:pt>
                <c:pt idx="423" formatCode="0.000">
                  <c:v>0.47558251562653542</c:v>
                </c:pt>
                <c:pt idx="424" formatCode="0.000">
                  <c:v>0.47200704848090597</c:v>
                </c:pt>
                <c:pt idx="425" formatCode="0.000">
                  <c:v>0.46843301391949171</c:v>
                </c:pt>
                <c:pt idx="426" formatCode="0.000">
                  <c:v>0.46486041163242176</c:v>
                </c:pt>
                <c:pt idx="427" formatCode="0.000">
                  <c:v>0.46128924128865789</c:v>
                </c:pt>
                <c:pt idx="428" formatCode="0.000">
                  <c:v>0.45771950253606825</c:v>
                </c:pt>
                <c:pt idx="429" formatCode="0.000">
                  <c:v>0.45415119500149181</c:v>
                </c:pt>
                <c:pt idx="430" formatCode="0.000">
                  <c:v>0.45058431829081125</c:v>
                </c:pt>
                <c:pt idx="431" formatCode="0.000">
                  <c:v>0.44701887198902246</c:v>
                </c:pt>
                <c:pt idx="432" formatCode="0.000">
                  <c:v>0.44345485566030102</c:v>
                </c:pt>
                <c:pt idx="433" formatCode="0.000">
                  <c:v>0.43989226884808413</c:v>
                </c:pt>
                <c:pt idx="434" formatCode="0.000">
                  <c:v>0.43633111107513339</c:v>
                </c:pt>
                <c:pt idx="435" formatCode="0.000">
                  <c:v>0.4327713818436163</c:v>
                </c:pt>
                <c:pt idx="436" formatCode="0.000">
                  <c:v>0.42921308063517699</c:v>
                </c:pt>
                <c:pt idx="437" formatCode="0.000">
                  <c:v>0.42565620691101475</c:v>
                </c:pt>
                <c:pt idx="438" formatCode="0.000">
                  <c:v>0.42210076011195241</c:v>
                </c:pt>
                <c:pt idx="439" formatCode="0.000">
                  <c:v>0.4185467396585249</c:v>
                </c:pt>
                <c:pt idx="440" formatCode="0.000">
                  <c:v>0.41499414495104742</c:v>
                </c:pt>
                <c:pt idx="441" formatCode="0.000">
                  <c:v>0.41144297536970142</c:v>
                </c:pt>
                <c:pt idx="442" formatCode="0.000">
                  <c:v>0.40789323027460478</c:v>
                </c:pt>
                <c:pt idx="443" formatCode="0.000">
                  <c:v>0.40434490900590503</c:v>
                </c:pt>
                <c:pt idx="444" formatCode="0.000">
                  <c:v>0.40079801088384465</c:v>
                </c:pt>
                <c:pt idx="445" formatCode="0.000">
                  <c:v>0.39725253520885584</c:v>
                </c:pt>
                <c:pt idx="446" formatCode="0.000">
                  <c:v>0.3937084812616341</c:v>
                </c:pt>
                <c:pt idx="447" formatCode="0.000">
                  <c:v>0.39016584830322515</c:v>
                </c:pt>
                <c:pt idx="448" formatCode="0.000">
                  <c:v>0.38662463557510945</c:v>
                </c:pt>
                <c:pt idx="449" formatCode="0.000">
                  <c:v>0.38308484229928286</c:v>
                </c:pt>
                <c:pt idx="450" formatCode="0.000">
                  <c:v>0.37954646767834471</c:v>
                </c:pt>
                <c:pt idx="451" formatCode="0.000">
                  <c:v>0.37600951089558127</c:v>
                </c:pt>
                <c:pt idx="452" formatCode="0.000">
                  <c:v>0.37247397111505498</c:v>
                </c:pt>
                <c:pt idx="453" formatCode="0.000">
                  <c:v>0.36893984748168807</c:v>
                </c:pt>
                <c:pt idx="454" formatCode="0.000">
                  <c:v>0.36540713912135131</c:v>
                </c:pt>
                <c:pt idx="455" formatCode="0.000">
                  <c:v>0.36187584514095422</c:v>
                </c:pt>
                <c:pt idx="456" formatCode="0.000">
                  <c:v>0.35834596462853163</c:v>
                </c:pt>
                <c:pt idx="457" formatCode="0.000">
                  <c:v>0.35481749665333329</c:v>
                </c:pt>
                <c:pt idx="458" formatCode="0.000">
                  <c:v>0.35129044026591499</c:v>
                </c:pt>
                <c:pt idx="459" formatCode="0.000">
                  <c:v>0.34776479449822756</c:v>
                </c:pt>
                <c:pt idx="460" formatCode="0.000">
                  <c:v>0.34424055836371187</c:v>
                </c:pt>
                <c:pt idx="461" formatCode="0.000">
                  <c:v>0.34071773085738355</c:v>
                </c:pt>
                <c:pt idx="462" formatCode="0.000">
                  <c:v>0.33719631095593289</c:v>
                </c:pt>
                <c:pt idx="463" formatCode="0.000">
                  <c:v>0.33367629761781281</c:v>
                </c:pt>
                <c:pt idx="464" formatCode="0.000">
                  <c:v>0.33015768978333632</c:v>
                </c:pt>
                <c:pt idx="465" formatCode="0.000">
                  <c:v>0.32622123272025477</c:v>
                </c:pt>
                <c:pt idx="466" formatCode="0.000">
                  <c:v>0.3215974879859102</c:v>
                </c:pt>
                <c:pt idx="467" formatCode="0.000">
                  <c:v>0.31697640127826615</c:v>
                </c:pt>
                <c:pt idx="468" formatCode="0.000">
                  <c:v>0.31235797661973919</c:v>
                </c:pt>
                <c:pt idx="469" formatCode="0.000">
                  <c:v>0.30774221788880674</c:v>
                </c:pt>
                <c:pt idx="470" formatCode="0.000">
                  <c:v>0.30312912881958298</c:v>
                </c:pt>
                <c:pt idx="471" formatCode="0.000">
                  <c:v>0.29851871300142013</c:v>
                </c:pt>
                <c:pt idx="472" formatCode="0.000">
                  <c:v>0.29391097387853471</c:v>
                </c:pt>
                <c:pt idx="473" formatCode="0.000">
                  <c:v>0.2893059147496696</c:v>
                </c:pt>
                <c:pt idx="474" formatCode="0.000">
                  <c:v>0.28470353876778154</c:v>
                </c:pt>
                <c:pt idx="475" formatCode="0.000">
                  <c:v>0.28010384893975376</c:v>
                </c:pt>
                <c:pt idx="476" formatCode="0.000">
                  <c:v>0.27550684812614351</c:v>
                </c:pt>
                <c:pt idx="477" formatCode="0.000">
                  <c:v>0.27091253904095541</c:v>
                </c:pt>
                <c:pt idx="478" formatCode="0.000">
                  <c:v>0.26632092425144482</c:v>
                </c:pt>
                <c:pt idx="479" formatCode="0.000">
                  <c:v>0.2617320061779409</c:v>
                </c:pt>
                <c:pt idx="480" formatCode="0.000">
                  <c:v>0.25714578709371949</c:v>
                </c:pt>
                <c:pt idx="481" formatCode="0.000">
                  <c:v>0.25256226912488106</c:v>
                </c:pt>
                <c:pt idx="482" formatCode="0.000">
                  <c:v>0.24798145425027038</c:v>
                </c:pt>
                <c:pt idx="483" formatCode="0.000">
                  <c:v>0.24340334430142588</c:v>
                </c:pt>
                <c:pt idx="484" formatCode="0.000">
                  <c:v>0.23882794096254728</c:v>
                </c:pt>
                <c:pt idx="485" formatCode="0.000">
                  <c:v>0.23425524577050533</c:v>
                </c:pt>
                <c:pt idx="486" formatCode="0.000">
                  <c:v>0.22968526011486792</c:v>
                </c:pt>
                <c:pt idx="487" formatCode="0.000">
                  <c:v>0.22511798523795887</c:v>
                </c:pt>
                <c:pt idx="488" formatCode="0.000">
                  <c:v>0.22055342223495131</c:v>
                </c:pt>
                <c:pt idx="489" formatCode="0.000">
                  <c:v>0.21599157205397451</c:v>
                </c:pt>
                <c:pt idx="490" formatCode="0.000">
                  <c:v>0.21143243549626706</c:v>
                </c:pt>
                <c:pt idx="491" formatCode="0.000">
                  <c:v>0.20687601321634064</c:v>
                </c:pt>
                <c:pt idx="492" formatCode="0.000">
                  <c:v>0.20232230572218196</c:v>
                </c:pt>
                <c:pt idx="493" formatCode="0.000">
                  <c:v>0.19777131337547815</c:v>
                </c:pt>
                <c:pt idx="494" formatCode="0.000">
                  <c:v>0.1925375371842889</c:v>
                </c:pt>
                <c:pt idx="495" formatCode="0.000">
                  <c:v>0.18690229753928025</c:v>
                </c:pt>
                <c:pt idx="496" formatCode="0.000">
                  <c:v>0.18127218045743884</c:v>
                </c:pt>
                <c:pt idx="497" formatCode="0.000">
                  <c:v>0.17564720770989073</c:v>
                </c:pt>
                <c:pt idx="498" formatCode="0.000">
                  <c:v>0.17002740006867975</c:v>
                </c:pt>
                <c:pt idx="499" formatCode="0.000">
                  <c:v>0.16441277729389289</c:v>
                </c:pt>
                <c:pt idx="500" formatCode="0.000">
                  <c:v>0.15880335812148891</c:v>
                </c:pt>
                <c:pt idx="501" formatCode="0.000">
                  <c:v>0.15319916025187574</c:v>
                </c:pt>
                <c:pt idx="502" formatCode="0.000">
                  <c:v>0.14760020033920884</c:v>
                </c:pt>
                <c:pt idx="503" formatCode="0.000">
                  <c:v>0.1420064939814705</c:v>
                </c:pt>
                <c:pt idx="504" formatCode="0.000">
                  <c:v>0.1364180557112985</c:v>
                </c:pt>
                <c:pt idx="505" formatCode="0.000">
                  <c:v>0.13083489898761158</c:v>
                </c:pt>
                <c:pt idx="506" formatCode="0.000">
                  <c:v>0.12525703618801567</c:v>
                </c:pt>
                <c:pt idx="507" formatCode="0.000">
                  <c:v>0.11968447860201258</c:v>
                </c:pt>
                <c:pt idx="508" formatCode="0.000">
                  <c:v>0.11411723642501528</c:v>
                </c:pt>
                <c:pt idx="509" formatCode="0.000">
                  <c:v>0.10755407365373727</c:v>
                </c:pt>
                <c:pt idx="510" formatCode="0.000">
                  <c:v>0.10092002867333448</c:v>
                </c:pt>
                <c:pt idx="511" formatCode="0.000">
                  <c:v>9.4296126658599502E-2</c:v>
                </c:pt>
                <c:pt idx="512" formatCode="0.000">
                  <c:v>8.7682457129541147E-2</c:v>
                </c:pt>
                <c:pt idx="513" formatCode="0.000">
                  <c:v>8.1079101939696488E-2</c:v>
                </c:pt>
                <c:pt idx="514" formatCode="0.000">
                  <c:v>7.4486135060375325E-2</c:v>
                </c:pt>
                <c:pt idx="515" formatCode="0.000">
                  <c:v>6.8561401506098255E-2</c:v>
                </c:pt>
                <c:pt idx="516" formatCode="0.000">
                  <c:v>6.3019788331737867E-2</c:v>
                </c:pt>
                <c:pt idx="517" formatCode="0.000">
                  <c:v>5.7449660602533391E-2</c:v>
                </c:pt>
                <c:pt idx="518" formatCode="0.000">
                  <c:v>5.2445662746642349E-2</c:v>
                </c:pt>
                <c:pt idx="519" formatCode="0.000">
                  <c:v>4.7949542313997853E-2</c:v>
                </c:pt>
                <c:pt idx="520" formatCode="0.000">
                  <c:v>4.3909151933716639E-2</c:v>
                </c:pt>
                <c:pt idx="521" formatCode="0.000">
                  <c:v>4.0277796296535336E-2</c:v>
                </c:pt>
                <c:pt idx="522" formatCode="0.000">
                  <c:v>3.7013648988881612E-2</c:v>
                </c:pt>
                <c:pt idx="523" formatCode="0.000">
                  <c:v>3.3793522411436398E-2</c:v>
                </c:pt>
                <c:pt idx="524" formatCode="0.000">
                  <c:v>3.0782197155234729E-2</c:v>
                </c:pt>
                <c:pt idx="525" formatCode="0.000">
                  <c:v>2.80761803961002E-2</c:v>
                </c:pt>
                <c:pt idx="526" formatCode="0.000">
                  <c:v>2.5644188048601489E-2</c:v>
                </c:pt>
                <c:pt idx="527" formatCode="0.000">
                  <c:v>2.3458193939419232E-2</c:v>
                </c:pt>
                <c:pt idx="528" formatCode="0.000">
                  <c:v>2.1493083967547146E-2</c:v>
                </c:pt>
                <c:pt idx="529" formatCode="0.000">
                  <c:v>1.9699488699769133E-2</c:v>
                </c:pt>
                <c:pt idx="530" formatCode="0.000">
                  <c:v>1.7912164769049096E-2</c:v>
                </c:pt>
                <c:pt idx="531" formatCode="0.000">
                  <c:v>1.6305907521110417E-2</c:v>
                </c:pt>
                <c:pt idx="532" formatCode="0.000">
                  <c:v>1.4862192625659493E-2</c:v>
                </c:pt>
                <c:pt idx="533" formatCode="0.000">
                  <c:v>1.3564418863970995E-2</c:v>
                </c:pt>
                <c:pt idx="534" formatCode="0.000">
                  <c:v>1.2397705266940321E-2</c:v>
                </c:pt>
                <c:pt idx="535" formatCode="0.000">
                  <c:v>1.1348709604915999E-2</c:v>
                </c:pt>
                <c:pt idx="536" formatCode="0.000">
                  <c:v>1.0348371488139121E-2</c:v>
                </c:pt>
                <c:pt idx="537" formatCode="0.000">
                  <c:v>9.4053710596707293E-3</c:v>
                </c:pt>
                <c:pt idx="538" formatCode="0.000">
                  <c:v>8.5577439668030504E-3</c:v>
                </c:pt>
                <c:pt idx="539" formatCode="0.000">
                  <c:v>7.7957599167898734E-3</c:v>
                </c:pt>
                <c:pt idx="540" formatCode="0.000">
                  <c:v>7.1106946272497208E-3</c:v>
                </c:pt>
                <c:pt idx="541" formatCode="0.000">
                  <c:v>6.4947241814307293E-3</c:v>
                </c:pt>
                <c:pt idx="542" formatCode="0.000">
                  <c:v>5.9408305060947271E-3</c:v>
                </c:pt>
                <c:pt idx="543" formatCode="0.000">
                  <c:v>5.3934577123769898E-3</c:v>
                </c:pt>
                <c:pt idx="544" formatCode="0.000">
                  <c:v>4.9002702973953306E-3</c:v>
                </c:pt>
                <c:pt idx="545" formatCode="0.000">
                  <c:v>4.4568951802683001E-3</c:v>
                </c:pt>
                <c:pt idx="546" formatCode="0.000">
                  <c:v>4.0582619908843638E-3</c:v>
                </c:pt>
                <c:pt idx="547" formatCode="0.000">
                  <c:v>3.6998227751543697E-3</c:v>
                </c:pt>
                <c:pt idx="548" formatCode="0.000">
                  <c:v>3.3774973498930522E-3</c:v>
                </c:pt>
                <c:pt idx="549" formatCode="0.000">
                  <c:v>3.0772476183532297E-3</c:v>
                </c:pt>
                <c:pt idx="550" formatCode="0.000">
                  <c:v>2.7924356557094301E-3</c:v>
                </c:pt>
                <c:pt idx="551" formatCode="0.000">
                  <c:v>2.5363814162499667E-3</c:v>
                </c:pt>
                <c:pt idx="552" formatCode="0.000">
                  <c:v>2.3061595265582383E-3</c:v>
                </c:pt>
                <c:pt idx="553" formatCode="0.000">
                  <c:v>2.0991455909589282E-3</c:v>
                </c:pt>
                <c:pt idx="554" formatCode="0.000">
                  <c:v>1.9129848159039904E-3</c:v>
                </c:pt>
                <c:pt idx="555" formatCode="0.000">
                  <c:v>1.7455639083935783E-3</c:v>
                </c:pt>
                <c:pt idx="556" formatCode="0.000">
                  <c:v>1.5845498732848006E-3</c:v>
                </c:pt>
                <c:pt idx="557" formatCode="0.000">
                  <c:v>1.4376129102887246E-3</c:v>
                </c:pt>
                <c:pt idx="558" formatCode="0.000">
                  <c:v>1.3054968856962201E-3</c:v>
                </c:pt>
                <c:pt idx="559" formatCode="0.000">
                  <c:v>1.1866967690039637E-3</c:v>
                </c:pt>
                <c:pt idx="560" formatCode="0.000">
                  <c:v>1.0798619750099941E-3</c:v>
                </c:pt>
                <c:pt idx="561" formatCode="0.000">
                  <c:v>9.8378030835761794E-4</c:v>
                </c:pt>
                <c:pt idx="562" formatCode="0.000">
                  <c:v>8.9577682518771019E-4</c:v>
                </c:pt>
                <c:pt idx="563" formatCode="0.000">
                  <c:v>8.1191521858740129E-4</c:v>
                </c:pt>
                <c:pt idx="564" formatCode="0.000">
                  <c:v>7.3651105818319743E-4</c:v>
                </c:pt>
                <c:pt idx="565" formatCode="0.000">
                  <c:v>6.6870583940587534E-4</c:v>
                </c:pt>
                <c:pt idx="566" formatCode="0.000">
                  <c:v>6.0772907036169238E-4</c:v>
                </c:pt>
                <c:pt idx="567" formatCode="0.000">
                  <c:v>5.5288914642367167E-4</c:v>
                </c:pt>
                <c:pt idx="568" formatCode="0.000">
                  <c:v>5.0356517074150609E-4</c:v>
                </c:pt>
                <c:pt idx="569" formatCode="0.000">
                  <c:v>4.5707242912680239E-4</c:v>
                </c:pt>
                <c:pt idx="570" formatCode="0.000">
                  <c:v>4.1423909504808659E-4</c:v>
                </c:pt>
                <c:pt idx="571" formatCode="0.000">
                  <c:v>3.7572190604442983E-4</c:v>
                </c:pt>
                <c:pt idx="572" formatCode="0.000">
                  <c:v>2.3584891163760049E-4</c:v>
                </c:pt>
                <c:pt idx="573" formatCode="0.000">
                  <c:v>1.47386269678626E-4</c:v>
                </c:pt>
                <c:pt idx="574" formatCode="0.000">
                  <c:v>9.173904659394082E-5</c:v>
                </c:pt>
                <c:pt idx="575" formatCode="0.000">
                  <c:v>5.718510234885214E-5</c:v>
                </c:pt>
                <c:pt idx="576" formatCode="0.000">
                  <c:v>3.5675667548149502E-5</c:v>
                </c:pt>
                <c:pt idx="577" formatCode="0.000">
                  <c:v>2.2137948780427828E-5</c:v>
                </c:pt>
                <c:pt idx="578" formatCode="0.000">
                  <c:v>1.3718599671083564E-5</c:v>
                </c:pt>
                <c:pt idx="579" formatCode="0.000">
                  <c:v>8.5123629186696519E-6</c:v>
                </c:pt>
                <c:pt idx="580" formatCode="0.000">
                  <c:v>5.2861180708960912E-6</c:v>
                </c:pt>
                <c:pt idx="581" formatCode="0.000">
                  <c:v>3.2629626488270925E-6</c:v>
                </c:pt>
                <c:pt idx="582" formatCode="0.000">
                  <c:v>2.0151638924892082E-6</c:v>
                </c:pt>
                <c:pt idx="583" formatCode="0.000">
                  <c:v>1.2459987380064149E-6</c:v>
                </c:pt>
                <c:pt idx="584" formatCode="0.000">
                  <c:v>7.7067503015272506E-7</c:v>
                </c:pt>
                <c:pt idx="585" formatCode="0.000">
                  <c:v>4.7396874997501361E-7</c:v>
                </c:pt>
                <c:pt idx="586" formatCode="0.000">
                  <c:v>2.9193158033489688E-7</c:v>
                </c:pt>
                <c:pt idx="587" formatCode="0.000">
                  <c:v>1.7999845080344721E-7</c:v>
                </c:pt>
                <c:pt idx="588" formatCode="0.000">
                  <c:v>1.1087652869346844E-7</c:v>
                </c:pt>
                <c:pt idx="589" formatCode="0.000">
                  <c:v>6.8052636342272591E-8</c:v>
                </c:pt>
                <c:pt idx="590" formatCode="0.000">
                  <c:v>4.1824267806174851E-8</c:v>
                </c:pt>
                <c:pt idx="591" formatCode="0.000">
                  <c:v>2.5728933507056011E-8</c:v>
                </c:pt>
                <c:pt idx="592" formatCode="0.000">
                  <c:v>1.579610513232108E-8</c:v>
                </c:pt>
                <c:pt idx="593" formatCode="0.000">
                  <c:v>9.679035045245603E-9</c:v>
                </c:pt>
                <c:pt idx="594" formatCode="0.000">
                  <c:v>5.9378491662446442E-9</c:v>
                </c:pt>
                <c:pt idx="595" formatCode="0.000">
                  <c:v>3.645822479444844E-9</c:v>
                </c:pt>
                <c:pt idx="596" formatCode="0.000">
                  <c:v>2.2322113775698505E-9</c:v>
                </c:pt>
                <c:pt idx="597" formatCode="0.000">
                  <c:v>1.365869067882508E-9</c:v>
                </c:pt>
                <c:pt idx="598" formatCode="0.000">
                  <c:v>8.3664581646921956E-10</c:v>
                </c:pt>
                <c:pt idx="599" formatCode="0.000">
                  <c:v>5.1287215006671974E-10</c:v>
                </c:pt>
                <c:pt idx="600" formatCode="0.000">
                  <c:v>3.1329851598812912E-10</c:v>
                </c:pt>
                <c:pt idx="601" formatCode="0.000">
                  <c:v>1.9147222997169455E-10</c:v>
                </c:pt>
                <c:pt idx="602" formatCode="0.000">
                  <c:v>1.1712670219581284E-10</c:v>
                </c:pt>
                <c:pt idx="603" formatCode="0.000">
                  <c:v>7.1689926857199277E-11</c:v>
                </c:pt>
                <c:pt idx="604" formatCode="0.000">
                  <c:v>4.3714611153417986E-11</c:v>
                </c:pt>
                <c:pt idx="605" formatCode="0.000">
                  <c:v>2.6685874879414793E-11</c:v>
                </c:pt>
                <c:pt idx="606" formatCode="0.000">
                  <c:v>1.6306556548619908E-11</c:v>
                </c:pt>
                <c:pt idx="607" formatCode="0.000">
                  <c:v>9.9567846901496463E-12</c:v>
                </c:pt>
                <c:pt idx="608" formatCode="0.000">
                  <c:v>6.0663190733554997E-12</c:v>
                </c:pt>
                <c:pt idx="609" formatCode="0.000">
                  <c:v>3.7010208764639275E-12</c:v>
                </c:pt>
                <c:pt idx="610" formatCode="0.000">
                  <c:v>2.2571372671549511E-12</c:v>
                </c:pt>
                <c:pt idx="611" formatCode="0.000">
                  <c:v>1.3810696176890549E-12</c:v>
                </c:pt>
                <c:pt idx="612" formatCode="0.000">
                  <c:v>8.4031790097095484E-13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368-2F4C-86B5-9A330CC64C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635248"/>
        <c:axId val="516829216"/>
      </c:scatterChart>
      <c:valAx>
        <c:axId val="562635248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Prevalence, </a:t>
                </a:r>
                <a:r>
                  <a:rPr lang="en-GB" sz="2400" b="0" i="1" u="none" strike="noStrike" baseline="0">
                    <a:solidFill>
                      <a:schemeClr val="tx1"/>
                    </a:solidFill>
                    <a:effectLst/>
                  </a:rPr>
                  <a:t>p</a:t>
                </a:r>
                <a:endParaRPr lang="en-US" sz="24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605162469703748"/>
              <c:y val="0.92287796061920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16829216"/>
        <c:crosses val="autoZero"/>
        <c:crossBetween val="midCat"/>
        <c:majorUnit val="0.25"/>
        <c:minorUnit val="5.000000000000001E-2"/>
      </c:valAx>
      <c:valAx>
        <c:axId val="516829216"/>
        <c:scaling>
          <c:orientation val="minMax"/>
          <c:max val="1.0049999999999999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 i="0">
                    <a:solidFill>
                      <a:schemeClr val="tx1"/>
                    </a:solidFill>
                  </a:rPr>
                  <a:t>Aspect ratio,  </a:t>
                </a:r>
                <a:r>
                  <a:rPr lang="en-US" sz="2400" i="1">
                    <a:solidFill>
                      <a:schemeClr val="tx1"/>
                    </a:solidFill>
                  </a:rPr>
                  <a:t>A = T/n</a:t>
                </a:r>
              </a:p>
            </c:rich>
          </c:tx>
          <c:layout>
            <c:manualLayout>
              <c:xMode val="edge"/>
              <c:yMode val="edge"/>
              <c:x val="1.6728751228349995E-2"/>
              <c:y val="0.239367465330983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62635248"/>
        <c:crosses val="autoZero"/>
        <c:crossBetween val="midCat"/>
        <c:majorUnit val="0.25"/>
        <c:min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4904243219597548"/>
          <c:y val="0.5258346918450979"/>
          <c:w val="0.31389577865266843"/>
          <c:h val="0.29921255152175319"/>
        </c:manualLayout>
      </c:layout>
      <c:overlay val="0"/>
      <c:spPr>
        <a:noFill/>
        <a:ln w="3175"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90277777777778"/>
          <c:y val="3.42538156122544E-2"/>
          <c:w val="0.8375967847769028"/>
          <c:h val="0.8272971191608277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'Sheet1 (4)'!$B$1</c:f>
              <c:strCache>
                <c:ptCount val="1"/>
                <c:pt idx="0">
                  <c:v>Individual testing</c:v>
                </c:pt>
              </c:strCache>
            </c:strRef>
          </c:tx>
          <c:spPr>
            <a:ln w="38100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(4)'!$B$2:$B$810</c:f>
              <c:numCache>
                <c:formatCode>0.000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1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C0A-8B41-92BE-20DF0B80D01F}"/>
            </c:ext>
          </c:extLst>
        </c:ser>
        <c:ser>
          <c:idx val="1"/>
          <c:order val="1"/>
          <c:tx>
            <c:strRef>
              <c:f>'Sheet1 (4)'!$C$1</c:f>
              <c:strCache>
                <c:ptCount val="1"/>
                <c:pt idx="0">
                  <c:v>Counting bound</c:v>
                </c:pt>
              </c:strCache>
            </c:strRef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(4)'!$C$2:$C$810</c:f>
              <c:numCache>
                <c:formatCode>General</c:formatCode>
                <c:ptCount val="809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0.99998845840889516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0.99989612346393542</c:v>
                </c:pt>
                <c:pt idx="30">
                  <c:v>0.99985861126708309</c:v>
                </c:pt>
                <c:pt idx="31">
                  <c:v>0.99981532715492072</c:v>
                </c:pt>
                <c:pt idx="32">
                  <c:v>0.99976627078104396</c:v>
                </c:pt>
                <c:pt idx="33">
                  <c:v>0.9997114417528099</c:v>
                </c:pt>
                <c:pt idx="34">
                  <c:v>0.99965083963132018</c:v>
                </c:pt>
                <c:pt idx="35">
                  <c:v>0.99958446393139866</c:v>
                </c:pt>
                <c:pt idx="36">
                  <c:v>0.99951231412156782</c:v>
                </c:pt>
                <c:pt idx="37">
                  <c:v>0.99943438962402409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0.99916596153158743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0.99860302023780956</c:v>
                </c:pt>
                <c:pt idx="46">
                  <c:v>0.99847308989030781</c:v>
                </c:pt>
                <c:pt idx="47">
                  <c:v>0.99833737652188193</c:v>
                </c:pt>
                <c:pt idx="48">
                  <c:v>0.99819587904281004</c:v>
                </c:pt>
                <c:pt idx="49">
                  <c:v>0.99804859631656129</c:v>
                </c:pt>
                <c:pt idx="50">
                  <c:v>0.99789552715974106</c:v>
                </c:pt>
                <c:pt idx="51">
                  <c:v>0.99773667034203462</c:v>
                </c:pt>
                <c:pt idx="52">
                  <c:v>0.99757202458614647</c:v>
                </c:pt>
                <c:pt idx="53">
                  <c:v>0.99740158856773964</c:v>
                </c:pt>
                <c:pt idx="54">
                  <c:v>0.99722536091536984</c:v>
                </c:pt>
                <c:pt idx="55">
                  <c:v>0.99704334021042096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0.99646250488487653</c:v>
                </c:pt>
                <c:pt idx="59">
                  <c:v>0.99625729683752762</c:v>
                </c:pt>
                <c:pt idx="60">
                  <c:v>0.99604628793443106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0.99514420898484213</c:v>
                </c:pt>
                <c:pt idx="65">
                  <c:v>0.99490416929988834</c:v>
                </c:pt>
                <c:pt idx="66">
                  <c:v>0.99465831782278091</c:v>
                </c:pt>
                <c:pt idx="67">
                  <c:v>0.99440665256278016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0.99334181218805351</c:v>
                </c:pt>
                <c:pt idx="72">
                  <c:v>0.99306104646005611</c:v>
                </c:pt>
                <c:pt idx="73">
                  <c:v>0.99277445398780839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0.99187969255335107</c:v>
                </c:pt>
                <c:pt idx="77">
                  <c:v>0.99156976930638074</c:v>
                </c:pt>
                <c:pt idx="78">
                  <c:v>0.99125400717036893</c:v>
                </c:pt>
                <c:pt idx="79">
                  <c:v>0.99093240356836998</c:v>
                </c:pt>
                <c:pt idx="80">
                  <c:v>0.99060495587381625</c:v>
                </c:pt>
                <c:pt idx="81">
                  <c:v>0.99027166141038769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0.98887996059261263</c:v>
                </c:pt>
                <c:pt idx="86">
                  <c:v>0.98851739038915643</c:v>
                </c:pt>
                <c:pt idx="87">
                  <c:v>0.98814895630642763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0.98700844024317136</c:v>
                </c:pt>
                <c:pt idx="91">
                  <c:v>0.98661651984880927</c:v>
                </c:pt>
                <c:pt idx="92">
                  <c:v>0.98621871992224075</c:v>
                </c:pt>
                <c:pt idx="93">
                  <c:v>0.98581503717891983</c:v>
                </c:pt>
                <c:pt idx="94">
                  <c:v>0.98540546828259878</c:v>
                </c:pt>
                <c:pt idx="95">
                  <c:v>0.98499000984515739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0.98370826262318567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0.98098526961402754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0.97954381952946279</c:v>
                </c:pt>
                <c:pt idx="108">
                  <c:v>0.97905146480945926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0.97597239496399013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0.97380036943822523</c:v>
                </c:pt>
                <c:pt idx="119">
                  <c:v>0.97324240743491375</c:v>
                </c:pt>
                <c:pt idx="120">
                  <c:v>0.97267845377022755</c:v>
                </c:pt>
                <c:pt idx="121">
                  <c:v>0.97210850363769086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0.96976864027637422</c:v>
                </c:pt>
                <c:pt idx="126">
                  <c:v>0.96916863368058159</c:v>
                </c:pt>
                <c:pt idx="127">
                  <c:v>0.96856260055821408</c:v>
                </c:pt>
                <c:pt idx="128">
                  <c:v>0.96795053569363931</c:v>
                </c:pt>
                <c:pt idx="129">
                  <c:v>0.96733243381166645</c:v>
                </c:pt>
                <c:pt idx="130">
                  <c:v>0.96670828957725563</c:v>
                </c:pt>
                <c:pt idx="131">
                  <c:v>0.96607809759522534</c:v>
                </c:pt>
                <c:pt idx="132">
                  <c:v>0.96544185240995573</c:v>
                </c:pt>
                <c:pt idx="133">
                  <c:v>0.96479954850508731</c:v>
                </c:pt>
                <c:pt idx="134">
                  <c:v>0.96415118030321467</c:v>
                </c:pt>
                <c:pt idx="135">
                  <c:v>0.96349674216557868</c:v>
                </c:pt>
                <c:pt idx="136">
                  <c:v>0.96283622839175109</c:v>
                </c:pt>
                <c:pt idx="137">
                  <c:v>0.96216963321931781</c:v>
                </c:pt>
                <c:pt idx="138">
                  <c:v>0.96149695082355513</c:v>
                </c:pt>
                <c:pt idx="139">
                  <c:v>0.9608181753171039</c:v>
                </c:pt>
                <c:pt idx="140">
                  <c:v>0.96013330074963754</c:v>
                </c:pt>
                <c:pt idx="141">
                  <c:v>0.95944232110752758</c:v>
                </c:pt>
                <c:pt idx="142">
                  <c:v>0.95874523031350145</c:v>
                </c:pt>
                <c:pt idx="143">
                  <c:v>0.95804202222629953</c:v>
                </c:pt>
                <c:pt idx="144">
                  <c:v>0.95733269064032434</c:v>
                </c:pt>
                <c:pt idx="145">
                  <c:v>0.95661722928528681</c:v>
                </c:pt>
                <c:pt idx="146">
                  <c:v>0.95589563182584736</c:v>
                </c:pt>
                <c:pt idx="147">
                  <c:v>0.9551678918612525</c:v>
                </c:pt>
                <c:pt idx="148">
                  <c:v>0.95443400292496494</c:v>
                </c:pt>
                <c:pt idx="149">
                  <c:v>0.95369395848429184</c:v>
                </c:pt>
                <c:pt idx="150">
                  <c:v>0.95294775194000481</c:v>
                </c:pt>
                <c:pt idx="151">
                  <c:v>0.95219537662595755</c:v>
                </c:pt>
                <c:pt idx="152">
                  <c:v>0.95143682580869615</c:v>
                </c:pt>
                <c:pt idx="153">
                  <c:v>0.95067209268706576</c:v>
                </c:pt>
                <c:pt idx="154">
                  <c:v>0.94990117039181243</c:v>
                </c:pt>
                <c:pt idx="155">
                  <c:v>0.94912405198517724</c:v>
                </c:pt>
                <c:pt idx="156">
                  <c:v>0.94834073046048784</c:v>
                </c:pt>
                <c:pt idx="157">
                  <c:v>0.94755119874174332</c:v>
                </c:pt>
                <c:pt idx="158">
                  <c:v>0.94675544968319292</c:v>
                </c:pt>
                <c:pt idx="159">
                  <c:v>0.94595347606891156</c:v>
                </c:pt>
                <c:pt idx="160">
                  <c:v>0.9451452706123662</c:v>
                </c:pt>
                <c:pt idx="161">
                  <c:v>0.94433082595597995</c:v>
                </c:pt>
                <c:pt idx="162">
                  <c:v>0.94351013467068878</c:v>
                </c:pt>
                <c:pt idx="163">
                  <c:v>0.9426831892554921</c:v>
                </c:pt>
                <c:pt idx="164">
                  <c:v>0.94184998213699855</c:v>
                </c:pt>
                <c:pt idx="165">
                  <c:v>0.9410105056689646</c:v>
                </c:pt>
                <c:pt idx="166">
                  <c:v>0.94016475213182826</c:v>
                </c:pt>
                <c:pt idx="167">
                  <c:v>0.93931271373223613</c:v>
                </c:pt>
                <c:pt idx="168">
                  <c:v>0.93845438260256353</c:v>
                </c:pt>
                <c:pt idx="169">
                  <c:v>0.9375897508004305</c:v>
                </c:pt>
                <c:pt idx="170">
                  <c:v>0.93671881030820803</c:v>
                </c:pt>
                <c:pt idx="171">
                  <c:v>0.93584155303252148</c:v>
                </c:pt>
                <c:pt idx="172">
                  <c:v>0.93495797080374521</c:v>
                </c:pt>
                <c:pt idx="173">
                  <c:v>0.93406805537549098</c:v>
                </c:pt>
                <c:pt idx="174">
                  <c:v>0.93317179842408959</c:v>
                </c:pt>
                <c:pt idx="175">
                  <c:v>0.93226919154806698</c:v>
                </c:pt>
                <c:pt idx="176">
                  <c:v>0.93136022626761106</c:v>
                </c:pt>
                <c:pt idx="177">
                  <c:v>0.93044489402403419</c:v>
                </c:pt>
                <c:pt idx="178">
                  <c:v>0.92952318617922636</c:v>
                </c:pt>
                <c:pt idx="179">
                  <c:v>0.92859509401510232</c:v>
                </c:pt>
                <c:pt idx="180">
                  <c:v>0.92766060873304179</c:v>
                </c:pt>
                <c:pt idx="181">
                  <c:v>0.92671972145332104</c:v>
                </c:pt>
                <c:pt idx="182">
                  <c:v>0.92577242321453812</c:v>
                </c:pt>
                <c:pt idx="183">
                  <c:v>0.92481870497302987</c:v>
                </c:pt>
                <c:pt idx="184">
                  <c:v>0.92385855760228219</c:v>
                </c:pt>
                <c:pt idx="185">
                  <c:v>0.92289197189233041</c:v>
                </c:pt>
                <c:pt idx="186">
                  <c:v>0.92191893854915485</c:v>
                </c:pt>
                <c:pt idx="187">
                  <c:v>0.92093944819406548</c:v>
                </c:pt>
                <c:pt idx="188">
                  <c:v>0.9199534913630798</c:v>
                </c:pt>
                <c:pt idx="189">
                  <c:v>0.91896105850629284</c:v>
                </c:pt>
                <c:pt idx="190">
                  <c:v>0.91796213998723841</c:v>
                </c:pt>
                <c:pt idx="191">
                  <c:v>0.91695672608224099</c:v>
                </c:pt>
                <c:pt idx="192">
                  <c:v>0.91594480697976044</c:v>
                </c:pt>
                <c:pt idx="193">
                  <c:v>0.91492637277972744</c:v>
                </c:pt>
                <c:pt idx="194">
                  <c:v>0.91390141349286935</c:v>
                </c:pt>
                <c:pt idx="195">
                  <c:v>0.91286991904002845</c:v>
                </c:pt>
                <c:pt idx="196">
                  <c:v>0.91183187925147058</c:v>
                </c:pt>
                <c:pt idx="197">
                  <c:v>0.91078728386618302</c:v>
                </c:pt>
                <c:pt idx="198">
                  <c:v>0.90973612253116598</c:v>
                </c:pt>
                <c:pt idx="199">
                  <c:v>0.90867838480071195</c:v>
                </c:pt>
                <c:pt idx="200">
                  <c:v>0.90761406013567636</c:v>
                </c:pt>
                <c:pt idx="201">
                  <c:v>0.90654313790273899</c:v>
                </c:pt>
                <c:pt idx="202">
                  <c:v>0.90546560737365478</c:v>
                </c:pt>
                <c:pt idx="203">
                  <c:v>0.90438145772449374</c:v>
                </c:pt>
                <c:pt idx="204">
                  <c:v>0.90329067803487306</c:v>
                </c:pt>
                <c:pt idx="205">
                  <c:v>0.90219325728717625</c:v>
                </c:pt>
                <c:pt idx="206">
                  <c:v>0.90108918436576313</c:v>
                </c:pt>
                <c:pt idx="207">
                  <c:v>0.89997844805616811</c:v>
                </c:pt>
                <c:pt idx="208">
                  <c:v>0.89886103704428999</c:v>
                </c:pt>
                <c:pt idx="209">
                  <c:v>0.8977369399155668</c:v>
                </c:pt>
                <c:pt idx="210">
                  <c:v>0.8966061451541425</c:v>
                </c:pt>
                <c:pt idx="211">
                  <c:v>0.89546864114202207</c:v>
                </c:pt>
                <c:pt idx="212">
                  <c:v>0.8943244161582129</c:v>
                </c:pt>
                <c:pt idx="213">
                  <c:v>0.89317345837785667</c:v>
                </c:pt>
                <c:pt idx="214">
                  <c:v>0.8920157558713484</c:v>
                </c:pt>
                <c:pt idx="215">
                  <c:v>0.89085129660344387</c:v>
                </c:pt>
                <c:pt idx="216">
                  <c:v>0.8896800684323527</c:v>
                </c:pt>
                <c:pt idx="217">
                  <c:v>0.8885020591088223</c:v>
                </c:pt>
                <c:pt idx="218">
                  <c:v>0.88731725627520652</c:v>
                </c:pt>
                <c:pt idx="219">
                  <c:v>0.88612564746452194</c:v>
                </c:pt>
                <c:pt idx="220">
                  <c:v>0.88492722009949176</c:v>
                </c:pt>
                <c:pt idx="221">
                  <c:v>0.88372196149157589</c:v>
                </c:pt>
                <c:pt idx="222">
                  <c:v>0.88250985883998645</c:v>
                </c:pt>
                <c:pt idx="223">
                  <c:v>0.88129089923069237</c:v>
                </c:pt>
                <c:pt idx="224">
                  <c:v>0.88006506963540676</c:v>
                </c:pt>
                <c:pt idx="225">
                  <c:v>0.87883235691056094</c:v>
                </c:pt>
                <c:pt idx="226">
                  <c:v>0.87759274779626717</c:v>
                </c:pt>
                <c:pt idx="227">
                  <c:v>0.87634622891526059</c:v>
                </c:pt>
                <c:pt idx="228">
                  <c:v>0.87509278677183189</c:v>
                </c:pt>
                <c:pt idx="229">
                  <c:v>0.87383240775074245</c:v>
                </c:pt>
                <c:pt idx="230">
                  <c:v>0.87256507811612327</c:v>
                </c:pt>
                <c:pt idx="231">
                  <c:v>0.87129078401035964</c:v>
                </c:pt>
                <c:pt idx="232">
                  <c:v>0.87000951145295935</c:v>
                </c:pt>
                <c:pt idx="233">
                  <c:v>0.86872124633940428</c:v>
                </c:pt>
                <c:pt idx="234">
                  <c:v>0.86742597443998637</c:v>
                </c:pt>
                <c:pt idx="235">
                  <c:v>0.86612368139862572</c:v>
                </c:pt>
                <c:pt idx="236">
                  <c:v>0.86481435273167229</c:v>
                </c:pt>
                <c:pt idx="237">
                  <c:v>0.86349797382669025</c:v>
                </c:pt>
                <c:pt idx="238">
                  <c:v>0.86217452994122468</c:v>
                </c:pt>
                <c:pt idx="239">
                  <c:v>0.86084400620154955</c:v>
                </c:pt>
                <c:pt idx="240">
                  <c:v>0.8595063876013983</c:v>
                </c:pt>
                <c:pt idx="241">
                  <c:v>0.85816165900067609</c:v>
                </c:pt>
                <c:pt idx="242">
                  <c:v>0.8568098051241515</c:v>
                </c:pt>
                <c:pt idx="243">
                  <c:v>0.85545081056013039</c:v>
                </c:pt>
                <c:pt idx="244">
                  <c:v>0.85408465975911052</c:v>
                </c:pt>
                <c:pt idx="245">
                  <c:v>0.8527113370324142</c:v>
                </c:pt>
                <c:pt idx="246">
                  <c:v>0.85133082655080339</c:v>
                </c:pt>
                <c:pt idx="247">
                  <c:v>0.84994311234307141</c:v>
                </c:pt>
                <c:pt idx="248">
                  <c:v>0.8485481782946156</c:v>
                </c:pt>
                <c:pt idx="249">
                  <c:v>0.84714600814598739</c:v>
                </c:pt>
                <c:pt idx="250">
                  <c:v>0.84573658549142205</c:v>
                </c:pt>
                <c:pt idx="251">
                  <c:v>0.84431989377734351</c:v>
                </c:pt>
                <c:pt idx="252">
                  <c:v>0.84289591630085048</c:v>
                </c:pt>
                <c:pt idx="253">
                  <c:v>0.84146463620817535</c:v>
                </c:pt>
                <c:pt idx="254">
                  <c:v>0.84002603649312313</c:v>
                </c:pt>
                <c:pt idx="255">
                  <c:v>0.83858009999548466</c:v>
                </c:pt>
                <c:pt idx="256">
                  <c:v>0.83712680939942574</c:v>
                </c:pt>
                <c:pt idx="257">
                  <c:v>0.83566614723185217</c:v>
                </c:pt>
                <c:pt idx="258">
                  <c:v>0.83419809586074867</c:v>
                </c:pt>
                <c:pt idx="259">
                  <c:v>0.83272263749349351</c:v>
                </c:pt>
                <c:pt idx="260">
                  <c:v>0.83123975417514484</c:v>
                </c:pt>
                <c:pt idx="261">
                  <c:v>0.82974942778670258</c:v>
                </c:pt>
                <c:pt idx="262">
                  <c:v>0.8282516400433414</c:v>
                </c:pt>
                <c:pt idx="263">
                  <c:v>0.82674637249261762</c:v>
                </c:pt>
                <c:pt idx="264">
                  <c:v>0.82523360651264643</c:v>
                </c:pt>
                <c:pt idx="265">
                  <c:v>0.82371332331025116</c:v>
                </c:pt>
                <c:pt idx="266">
                  <c:v>0.82218550391908307</c:v>
                </c:pt>
                <c:pt idx="267">
                  <c:v>0.82065012919771152</c:v>
                </c:pt>
                <c:pt idx="268">
                  <c:v>0.81910717982768255</c:v>
                </c:pt>
                <c:pt idx="269">
                  <c:v>0.81755663631154918</c:v>
                </c:pt>
                <c:pt idx="270">
                  <c:v>0.81599847897086608</c:v>
                </c:pt>
                <c:pt idx="271">
                  <c:v>0.81443268794415546</c:v>
                </c:pt>
                <c:pt idx="272">
                  <c:v>0.81285924318483838</c:v>
                </c:pt>
                <c:pt idx="273">
                  <c:v>0.8112781244591325</c:v>
                </c:pt>
                <c:pt idx="274">
                  <c:v>0.80968931134391642</c:v>
                </c:pt>
                <c:pt idx="275">
                  <c:v>0.80809278322455824</c:v>
                </c:pt>
                <c:pt idx="276">
                  <c:v>0.80648851929270937</c:v>
                </c:pt>
                <c:pt idx="277">
                  <c:v>0.80487649854406085</c:v>
                </c:pt>
                <c:pt idx="278">
                  <c:v>0.80325669977606373</c:v>
                </c:pt>
                <c:pt idx="279">
                  <c:v>0.80162910158561163</c:v>
                </c:pt>
                <c:pt idx="280">
                  <c:v>0.79999368236668311</c:v>
                </c:pt>
                <c:pt idx="281">
                  <c:v>0.79835042030794745</c:v>
                </c:pt>
                <c:pt idx="282">
                  <c:v>0.79669929339032697</c:v>
                </c:pt>
                <c:pt idx="283">
                  <c:v>0.79504027938452193</c:v>
                </c:pt>
                <c:pt idx="284">
                  <c:v>0.79337335584848967</c:v>
                </c:pt>
                <c:pt idx="285">
                  <c:v>0.79169850012488474</c:v>
                </c:pt>
                <c:pt idx="286">
                  <c:v>0.79001568933845256</c:v>
                </c:pt>
                <c:pt idx="287">
                  <c:v>0.7883249003933801</c:v>
                </c:pt>
                <c:pt idx="288">
                  <c:v>0.7866261099706009</c:v>
                </c:pt>
                <c:pt idx="289">
                  <c:v>0.78491929452505294</c:v>
                </c:pt>
                <c:pt idx="290">
                  <c:v>0.78320443028288955</c:v>
                </c:pt>
                <c:pt idx="291">
                  <c:v>0.78148149323864202</c:v>
                </c:pt>
                <c:pt idx="292">
                  <c:v>0.77975045915233276</c:v>
                </c:pt>
                <c:pt idx="293">
                  <c:v>0.77801130354653736</c:v>
                </c:pt>
                <c:pt idx="294">
                  <c:v>0.77626400170339505</c:v>
                </c:pt>
                <c:pt idx="295">
                  <c:v>0.7745085286615675</c:v>
                </c:pt>
                <c:pt idx="296">
                  <c:v>0.77274485921314195</c:v>
                </c:pt>
                <c:pt idx="297">
                  <c:v>0.77097296790048064</c:v>
                </c:pt>
                <c:pt idx="298">
                  <c:v>0.76919282901301345</c:v>
                </c:pt>
                <c:pt idx="299">
                  <c:v>0.76740441658397218</c:v>
                </c:pt>
                <c:pt idx="300">
                  <c:v>0.76560770438706793</c:v>
                </c:pt>
                <c:pt idx="301">
                  <c:v>0.76380266593310586</c:v>
                </c:pt>
                <c:pt idx="302">
                  <c:v>0.76198927446653997</c:v>
                </c:pt>
                <c:pt idx="303">
                  <c:v>0.76016750296196522</c:v>
                </c:pt>
                <c:pt idx="304">
                  <c:v>0.75833732412054378</c:v>
                </c:pt>
                <c:pt idx="305">
                  <c:v>0.75649871036636729</c:v>
                </c:pt>
                <c:pt idx="306">
                  <c:v>0.7546516338427498</c:v>
                </c:pt>
                <c:pt idx="307">
                  <c:v>0.7527960664084542</c:v>
                </c:pt>
                <c:pt idx="308">
                  <c:v>0.75093197963384606</c:v>
                </c:pt>
                <c:pt idx="309">
                  <c:v>0.74905934479697645</c:v>
                </c:pt>
                <c:pt idx="310">
                  <c:v>0.74717813287959123</c:v>
                </c:pt>
                <c:pt idx="311">
                  <c:v>0.74528831456306388</c:v>
                </c:pt>
                <c:pt idx="312">
                  <c:v>0.74338986022425169</c:v>
                </c:pt>
                <c:pt idx="313">
                  <c:v>0.74148273993127334</c:v>
                </c:pt>
                <c:pt idx="314">
                  <c:v>0.73956692343920372</c:v>
                </c:pt>
                <c:pt idx="315">
                  <c:v>0.73764238018568851</c:v>
                </c:pt>
                <c:pt idx="316">
                  <c:v>0.73570907928647133</c:v>
                </c:pt>
                <c:pt idx="317">
                  <c:v>0.73376698953083508</c:v>
                </c:pt>
                <c:pt idx="318">
                  <c:v>0.73181607937695459</c:v>
                </c:pt>
                <c:pt idx="319">
                  <c:v>0.72985631694715691</c:v>
                </c:pt>
                <c:pt idx="320">
                  <c:v>0.72788767002308974</c:v>
                </c:pt>
                <c:pt idx="321">
                  <c:v>0.72591010604079209</c:v>
                </c:pt>
                <c:pt idx="322">
                  <c:v>0.72392359208566848</c:v>
                </c:pt>
                <c:pt idx="323">
                  <c:v>0.72192809488736187</c:v>
                </c:pt>
                <c:pt idx="324">
                  <c:v>0.71992358081452368</c:v>
                </c:pt>
                <c:pt idx="325">
                  <c:v>0.71791001586947778</c:v>
                </c:pt>
                <c:pt idx="326">
                  <c:v>0.71588736568277689</c:v>
                </c:pt>
                <c:pt idx="327">
                  <c:v>0.7138555955076471</c:v>
                </c:pt>
                <c:pt idx="328">
                  <c:v>0.7118146702143191</c:v>
                </c:pt>
                <c:pt idx="329">
                  <c:v>0.70976455428424212</c:v>
                </c:pt>
                <c:pt idx="330">
                  <c:v>0.70770521180417822</c:v>
                </c:pt>
                <c:pt idx="331">
                  <c:v>0.70563660646017445</c:v>
                </c:pt>
                <c:pt idx="332">
                  <c:v>0.70355870153140665</c:v>
                </c:pt>
                <c:pt idx="333">
                  <c:v>0.70147145988389692</c:v>
                </c:pt>
                <c:pt idx="334">
                  <c:v>0.69937484396409544</c:v>
                </c:pt>
                <c:pt idx="335">
                  <c:v>0.69726881579232758</c:v>
                </c:pt>
                <c:pt idx="336">
                  <c:v>0.69515333695610082</c:v>
                </c:pt>
                <c:pt idx="337">
                  <c:v>0.69302836860326755</c:v>
                </c:pt>
                <c:pt idx="338">
                  <c:v>0.69089387143504022</c:v>
                </c:pt>
                <c:pt idx="339">
                  <c:v>0.68874980569885569</c:v>
                </c:pt>
                <c:pt idx="340">
                  <c:v>0.68659613118108331</c:v>
                </c:pt>
                <c:pt idx="341">
                  <c:v>0.68443280719957311</c:v>
                </c:pt>
                <c:pt idx="342">
                  <c:v>0.68225979259604019</c:v>
                </c:pt>
                <c:pt idx="343">
                  <c:v>0.68007704572827921</c:v>
                </c:pt>
                <c:pt idx="344">
                  <c:v>0.67788452446220671</c:v>
                </c:pt>
                <c:pt idx="345">
                  <c:v>0.67568218616372433</c:v>
                </c:pt>
                <c:pt idx="346">
                  <c:v>0.67346998769039801</c:v>
                </c:pt>
                <c:pt idx="347">
                  <c:v>0.67124788538295022</c:v>
                </c:pt>
                <c:pt idx="348">
                  <c:v>0.66901583505655693</c:v>
                </c:pt>
                <c:pt idx="349">
                  <c:v>0.66677379199194586</c:v>
                </c:pt>
                <c:pt idx="350">
                  <c:v>0.66452171092628887</c:v>
                </c:pt>
                <c:pt idx="351">
                  <c:v>0.66225954604388426</c:v>
                </c:pt>
                <c:pt idx="352">
                  <c:v>0.65998725096662081</c:v>
                </c:pt>
                <c:pt idx="353">
                  <c:v>0.65770477874421884</c:v>
                </c:pt>
                <c:pt idx="354">
                  <c:v>0.65541208184424093</c:v>
                </c:pt>
                <c:pt idx="355">
                  <c:v>0.65310911214186596</c:v>
                </c:pt>
                <c:pt idx="356">
                  <c:v>0.65079582090941857</c:v>
                </c:pt>
                <c:pt idx="357">
                  <c:v>0.64847215880564746</c:v>
                </c:pt>
                <c:pt idx="358">
                  <c:v>0.64613807586474559</c:v>
                </c:pt>
                <c:pt idx="359">
                  <c:v>0.64379352148510272</c:v>
                </c:pt>
                <c:pt idx="360">
                  <c:v>0.64143844441778297</c:v>
                </c:pt>
                <c:pt idx="361">
                  <c:v>0.63907279275472051</c:v>
                </c:pt>
                <c:pt idx="362">
                  <c:v>0.6366965139166213</c:v>
                </c:pt>
                <c:pt idx="363">
                  <c:v>0.63430955464056527</c:v>
                </c:pt>
                <c:pt idx="364">
                  <c:v>0.63191186096729757</c:v>
                </c:pt>
                <c:pt idx="365">
                  <c:v>0.62950337822819857</c:v>
                </c:pt>
                <c:pt idx="366">
                  <c:v>0.62708405103192555</c:v>
                </c:pt>
                <c:pt idx="367">
                  <c:v>0.62465382325071128</c:v>
                </c:pt>
                <c:pt idx="368">
                  <c:v>0.62221263800631255</c:v>
                </c:pt>
                <c:pt idx="369">
                  <c:v>0.61976043765559408</c:v>
                </c:pt>
                <c:pt idx="370">
                  <c:v>0.61729716377573829</c:v>
                </c:pt>
                <c:pt idx="371">
                  <c:v>0.61482275714906853</c:v>
                </c:pt>
                <c:pt idx="372">
                  <c:v>0.61233715774746966</c:v>
                </c:pt>
                <c:pt idx="373">
                  <c:v>0.60984030471639961</c:v>
                </c:pt>
                <c:pt idx="374">
                  <c:v>0.60733213635846994</c:v>
                </c:pt>
                <c:pt idx="375">
                  <c:v>0.6048125901165875</c:v>
                </c:pt>
                <c:pt idx="376">
                  <c:v>0.60228160255663921</c:v>
                </c:pt>
                <c:pt idx="377">
                  <c:v>0.59973910934970498</c:v>
                </c:pt>
                <c:pt idx="378">
                  <c:v>0.59718504525378324</c:v>
                </c:pt>
                <c:pt idx="379">
                  <c:v>0.59461934409501149</c:v>
                </c:pt>
                <c:pt idx="380">
                  <c:v>0.59204193874836419</c:v>
                </c:pt>
                <c:pt idx="381">
                  <c:v>0.58945276111781131</c:v>
                </c:pt>
                <c:pt idx="382">
                  <c:v>0.58685174211591618</c:v>
                </c:pt>
                <c:pt idx="383">
                  <c:v>0.58423881164285507</c:v>
                </c:pt>
                <c:pt idx="384">
                  <c:v>0.58161389856483603</c:v>
                </c:pt>
                <c:pt idx="385">
                  <c:v>0.57897693069189637</c:v>
                </c:pt>
                <c:pt idx="386">
                  <c:v>0.57632783475505589</c:v>
                </c:pt>
                <c:pt idx="387">
                  <c:v>0.57366653638280329</c:v>
                </c:pt>
                <c:pt idx="388">
                  <c:v>0.57099296007688882</c:v>
                </c:pt>
                <c:pt idx="389">
                  <c:v>0.56830702918740084</c:v>
                </c:pt>
                <c:pt idx="390">
                  <c:v>0.56560866588709702</c:v>
                </c:pt>
                <c:pt idx="391">
                  <c:v>0.5628977911449623</c:v>
                </c:pt>
                <c:pt idx="392">
                  <c:v>0.56017432469896644</c:v>
                </c:pt>
                <c:pt idx="393">
                  <c:v>0.55743818502798825</c:v>
                </c:pt>
                <c:pt idx="394">
                  <c:v>0.55468928932287531</c:v>
                </c:pt>
                <c:pt idx="395">
                  <c:v>0.55192755345660638</c:v>
                </c:pt>
                <c:pt idx="396">
                  <c:v>0.54915289195351991</c:v>
                </c:pt>
                <c:pt idx="397">
                  <c:v>0.54636521795757365</c:v>
                </c:pt>
                <c:pt idx="398">
                  <c:v>0.5435644431995954</c:v>
                </c:pt>
                <c:pt idx="399">
                  <c:v>0.54075047796348574</c:v>
                </c:pt>
                <c:pt idx="400">
                  <c:v>0.53792323105132878</c:v>
                </c:pt>
                <c:pt idx="401">
                  <c:v>0.53508260974736943</c:v>
                </c:pt>
                <c:pt idx="402">
                  <c:v>0.53222851978080798</c:v>
                </c:pt>
                <c:pt idx="403">
                  <c:v>0.52936086528736337</c:v>
                </c:pt>
                <c:pt idx="404">
                  <c:v>0.52647954876955638</c:v>
                </c:pt>
                <c:pt idx="405">
                  <c:v>0.52358447105565564</c:v>
                </c:pt>
                <c:pt idx="406">
                  <c:v>0.5206755312572322</c:v>
                </c:pt>
                <c:pt idx="407">
                  <c:v>0.51775262672526223</c:v>
                </c:pt>
                <c:pt idx="408">
                  <c:v>0.51481565300471444</c:v>
                </c:pt>
                <c:pt idx="409">
                  <c:v>0.51186450378755932</c:v>
                </c:pt>
                <c:pt idx="410">
                  <c:v>0.50889907086412622</c:v>
                </c:pt>
                <c:pt idx="411">
                  <c:v>0.50591924407274025</c:v>
                </c:pt>
                <c:pt idx="412">
                  <c:v>0.50292491124755878</c:v>
                </c:pt>
                <c:pt idx="413">
                  <c:v>0.49991595816452694</c:v>
                </c:pt>
                <c:pt idx="414">
                  <c:v>0.49689226848536855</c:v>
                </c:pt>
                <c:pt idx="415">
                  <c:v>0.49385372369951952</c:v>
                </c:pt>
                <c:pt idx="416">
                  <c:v>0.49080020306391126</c:v>
                </c:pt>
                <c:pt idx="417">
                  <c:v>0.48773158354050072</c:v>
                </c:pt>
                <c:pt idx="418">
                  <c:v>0.48464773973144426</c:v>
                </c:pt>
                <c:pt idx="419">
                  <c:v>0.48154854381179912</c:v>
                </c:pt>
                <c:pt idx="420">
                  <c:v>0.47843386545963706</c:v>
                </c:pt>
                <c:pt idx="421">
                  <c:v>0.4753035717834434</c:v>
                </c:pt>
                <c:pt idx="422">
                  <c:v>0.4721575272466666</c:v>
                </c:pt>
                <c:pt idx="423">
                  <c:v>0.46899559358928017</c:v>
                </c:pt>
                <c:pt idx="424">
                  <c:v>0.46581762974620622</c:v>
                </c:pt>
                <c:pt idx="425">
                  <c:v>0.46262349176244189</c:v>
                </c:pt>
                <c:pt idx="426">
                  <c:v>0.45941303270471956</c:v>
                </c:pt>
                <c:pt idx="427">
                  <c:v>0.45618610256952524</c:v>
                </c:pt>
                <c:pt idx="428">
                  <c:v>0.45294254818728208</c:v>
                </c:pt>
                <c:pt idx="429">
                  <c:v>0.44968221312249895</c:v>
                </c:pt>
                <c:pt idx="430">
                  <c:v>0.44640493756966915</c:v>
                </c:pt>
                <c:pt idx="431">
                  <c:v>0.44311055824468992</c:v>
                </c:pt>
                <c:pt idx="432">
                  <c:v>0.43979890827156121</c:v>
                </c:pt>
                <c:pt idx="433">
                  <c:v>0.43646981706410182</c:v>
                </c:pt>
                <c:pt idx="434">
                  <c:v>0.43312311020240818</c:v>
                </c:pt>
                <c:pt idx="435">
                  <c:v>0.42975860930375925</c:v>
                </c:pt>
                <c:pt idx="436">
                  <c:v>0.42637613188765178</c:v>
                </c:pt>
                <c:pt idx="437">
                  <c:v>0.42297549123462969</c:v>
                </c:pt>
                <c:pt idx="438">
                  <c:v>0.41955649623854574</c:v>
                </c:pt>
                <c:pt idx="439">
                  <c:v>0.41611895125186926</c:v>
                </c:pt>
                <c:pt idx="440">
                  <c:v>0.41266265592362616</c:v>
                </c:pt>
                <c:pt idx="441">
                  <c:v>0.40918740502952716</c:v>
                </c:pt>
                <c:pt idx="442">
                  <c:v>0.40569298829380845</c:v>
                </c:pt>
                <c:pt idx="443">
                  <c:v>0.40217919020227155</c:v>
                </c:pt>
                <c:pt idx="444">
                  <c:v>0.39864578980597448</c:v>
                </c:pt>
                <c:pt idx="445">
                  <c:v>0.39509256051498071</c:v>
                </c:pt>
                <c:pt idx="446">
                  <c:v>0.39151926988152869</c:v>
                </c:pt>
                <c:pt idx="447">
                  <c:v>0.38792567937193606</c:v>
                </c:pt>
                <c:pt idx="448">
                  <c:v>0.38431154412649571</c:v>
                </c:pt>
                <c:pt idx="449">
                  <c:v>0.3806766127065645</c:v>
                </c:pt>
                <c:pt idx="450">
                  <c:v>0.37702062682797743</c:v>
                </c:pt>
                <c:pt idx="451">
                  <c:v>0.37334332107985224</c:v>
                </c:pt>
                <c:pt idx="452">
                  <c:v>0.3696444226277687</c:v>
                </c:pt>
                <c:pt idx="453">
                  <c:v>0.36592365090022178</c:v>
                </c:pt>
                <c:pt idx="454">
                  <c:v>0.36218071725715506</c:v>
                </c:pt>
                <c:pt idx="455">
                  <c:v>0.35841532463927334</c:v>
                </c:pt>
                <c:pt idx="456">
                  <c:v>0.35462716719672399</c:v>
                </c:pt>
                <c:pt idx="457">
                  <c:v>0.35081592989560345</c:v>
                </c:pt>
                <c:pt idx="458">
                  <c:v>0.34698128810061191</c:v>
                </c:pt>
                <c:pt idx="459">
                  <c:v>0.34312290713201893</c:v>
                </c:pt>
                <c:pt idx="460">
                  <c:v>0.33924044179493273</c:v>
                </c:pt>
                <c:pt idx="461">
                  <c:v>0.33533353587867604</c:v>
                </c:pt>
                <c:pt idx="462">
                  <c:v>0.33140182162385518</c:v>
                </c:pt>
                <c:pt idx="463">
                  <c:v>0.32744491915447466</c:v>
                </c:pt>
                <c:pt idx="464">
                  <c:v>0.32346243587218376</c:v>
                </c:pt>
                <c:pt idx="465">
                  <c:v>0.31945396580944452</c:v>
                </c:pt>
                <c:pt idx="466">
                  <c:v>0.31541908893807913</c:v>
                </c:pt>
                <c:pt idx="467">
                  <c:v>0.31135737042928147</c:v>
                </c:pt>
                <c:pt idx="468">
                  <c:v>0.30726835986075807</c:v>
                </c:pt>
                <c:pt idx="469">
                  <c:v>0.30315159036619027</c:v>
                </c:pt>
                <c:pt idx="470">
                  <c:v>0.29900657772167527</c:v>
                </c:pt>
                <c:pt idx="471">
                  <c:v>0.29483281936319894</c:v>
                </c:pt>
                <c:pt idx="472">
                  <c:v>0.29062979332850625</c:v>
                </c:pt>
                <c:pt idx="473">
                  <c:v>0.28639695711595448</c:v>
                </c:pt>
                <c:pt idx="474">
                  <c:v>0.28213374645204431</c:v>
                </c:pt>
                <c:pt idx="475">
                  <c:v>0.27783957395830761</c:v>
                </c:pt>
                <c:pt idx="476">
                  <c:v>0.27351382770706167</c:v>
                </c:pt>
                <c:pt idx="477">
                  <c:v>0.26915586965420468</c:v>
                </c:pt>
                <c:pt idx="478">
                  <c:v>0.26476503393567891</c:v>
                </c:pt>
                <c:pt idx="479">
                  <c:v>0.26034062501244853</c:v>
                </c:pt>
                <c:pt idx="480">
                  <c:v>0.2558819156467686</c:v>
                </c:pt>
                <c:pt idx="481">
                  <c:v>0.25138814469011661</c:v>
                </c:pt>
                <c:pt idx="482">
                  <c:v>0.2468585146603563</c:v>
                </c:pt>
                <c:pt idx="483">
                  <c:v>0.2422921890824129</c:v>
                </c:pt>
                <c:pt idx="484">
                  <c:v>0.23768828956288332</c:v>
                </c:pt>
                <c:pt idx="485">
                  <c:v>0.23304589256444858</c:v>
                </c:pt>
                <c:pt idx="486">
                  <c:v>0.22836402584056262</c:v>
                </c:pt>
                <c:pt idx="487">
                  <c:v>0.22364166448447886</c:v>
                </c:pt>
                <c:pt idx="488">
                  <c:v>0.21887772653900897</c:v>
                </c:pt>
                <c:pt idx="489">
                  <c:v>0.21407106810421661</c:v>
                </c:pt>
                <c:pt idx="490">
                  <c:v>0.20922047786915063</c:v>
                </c:pt>
                <c:pt idx="491">
                  <c:v>0.20432467098027754</c:v>
                </c:pt>
                <c:pt idx="492">
                  <c:v>0.19938228214287829</c:v>
                </c:pt>
                <c:pt idx="493">
                  <c:v>0.19439185783157409</c:v>
                </c:pt>
                <c:pt idx="494">
                  <c:v>0.18935184746134967</c:v>
                </c:pt>
                <c:pt idx="495">
                  <c:v>0.18426059333965294</c:v>
                </c:pt>
                <c:pt idx="496">
                  <c:v>0.17911631918164969</c:v>
                </c:pt>
                <c:pt idx="497">
                  <c:v>0.1739171169222152</c:v>
                </c:pt>
                <c:pt idx="498">
                  <c:v>0.168660931496668</c:v>
                </c:pt>
                <c:pt idx="499">
                  <c:v>0.16334554318340003</c:v>
                </c:pt>
                <c:pt idx="500">
                  <c:v>0.15796854699966109</c:v>
                </c:pt>
                <c:pt idx="501">
                  <c:v>0.15252732850877959</c:v>
                </c:pt>
                <c:pt idx="502">
                  <c:v>0.14701903522171328</c:v>
                </c:pt>
                <c:pt idx="503">
                  <c:v>0.14144054254181826</c:v>
                </c:pt>
                <c:pt idx="504">
                  <c:v>0.13578841288558333</c:v>
                </c:pt>
                <c:pt idx="505">
                  <c:v>0.13005884617909438</c:v>
                </c:pt>
                <c:pt idx="506">
                  <c:v>0.12424761932803802</c:v>
                </c:pt>
                <c:pt idx="507">
                  <c:v>0.11835001140827246</c:v>
                </c:pt>
                <c:pt idx="508">
                  <c:v>0.11236071009937414</c:v>
                </c:pt>
                <c:pt idx="509">
                  <c:v>0.10627369308465717</c:v>
                </c:pt>
                <c:pt idx="510">
                  <c:v>0.10008207543778566</c:v>
                </c:pt>
                <c:pt idx="511">
                  <c:v>9.3777909847768876E-2</c:v>
                </c:pt>
                <c:pt idx="512">
                  <c:v>8.7351919916313372E-2</c:v>
                </c:pt>
                <c:pt idx="513">
                  <c:v>8.0793135895908308E-2</c:v>
                </c:pt>
                <c:pt idx="514">
                  <c:v>7.408838368729373E-2</c:v>
                </c:pt>
                <c:pt idx="515">
                  <c:v>6.7916059166761439E-2</c:v>
                </c:pt>
                <c:pt idx="516">
                  <c:v>6.2236837264439487E-2</c:v>
                </c:pt>
                <c:pt idx="517">
                  <c:v>5.7013912029689626E-2</c:v>
                </c:pt>
                <c:pt idx="518">
                  <c:v>5.2212890208505204E-2</c:v>
                </c:pt>
                <c:pt idx="519">
                  <c:v>4.7801680113840693E-2</c:v>
                </c:pt>
                <c:pt idx="520">
                  <c:v>4.3750377949818044E-2</c:v>
                </c:pt>
                <c:pt idx="521">
                  <c:v>4.0031153335240856E-2</c:v>
                </c:pt>
                <c:pt idx="522">
                  <c:v>3.6618135423846482E-2</c:v>
                </c:pt>
                <c:pt idx="523">
                  <c:v>3.3487300727683897E-2</c:v>
                </c:pt>
                <c:pt idx="524">
                  <c:v>3.0616363507030609E-2</c:v>
                </c:pt>
                <c:pt idx="525">
                  <c:v>2.7984669387914295E-2</c:v>
                </c:pt>
                <c:pt idx="526">
                  <c:v>2.5573092700250166E-2</c:v>
                </c:pt>
                <c:pt idx="527">
                  <c:v>2.3363937890532708E-2</c:v>
                </c:pt>
                <c:pt idx="528">
                  <c:v>2.1340845248434114E-2</c:v>
                </c:pt>
                <c:pt idx="529">
                  <c:v>1.9488701092718361E-2</c:v>
                </c:pt>
                <c:pt idx="530">
                  <c:v>1.7793552485373308E-2</c:v>
                </c:pt>
                <c:pt idx="531">
                  <c:v>1.6242526481027395E-2</c:v>
                </c:pt>
                <c:pt idx="532">
                  <c:v>1.4823753869223849E-2</c:v>
                </c:pt>
                <c:pt idx="533">
                  <c:v>1.3526297328007766E-2</c:v>
                </c:pt>
                <c:pt idx="534">
                  <c:v>1.2340083876833973E-2</c:v>
                </c:pt>
                <c:pt idx="535">
                  <c:v>1.1255841493620314E-2</c:v>
                </c:pt>
                <c:pt idx="536">
                  <c:v>1.0265039743621463E-2</c:v>
                </c:pt>
                <c:pt idx="537">
                  <c:v>9.3598342556592481E-3</c:v>
                </c:pt>
                <c:pt idx="538">
                  <c:v>8.5330148732466454E-3</c:v>
                </c:pt>
                <c:pt idx="539">
                  <c:v>7.7779573035256077E-3</c:v>
                </c:pt>
                <c:pt idx="540">
                  <c:v>7.0885780851059933E-3</c:v>
                </c:pt>
                <c:pt idx="541">
                  <c:v>6.4592926962787926E-3</c:v>
                </c:pt>
                <c:pt idx="542">
                  <c:v>5.8849766272641999E-3</c:v>
                </c:pt>
                <c:pt idx="543">
                  <c:v>5.3609292437492633E-3</c:v>
                </c:pt>
                <c:pt idx="544">
                  <c:v>4.882840273660748E-3</c:v>
                </c:pt>
                <c:pt idx="545">
                  <c:v>4.4467587546387207E-3</c:v>
                </c:pt>
                <c:pt idx="546">
                  <c:v>4.0490642858119685E-3</c:v>
                </c:pt>
                <c:pt idx="547">
                  <c:v>3.6864404340288186E-3</c:v>
                </c:pt>
                <c:pt idx="548">
                  <c:v>3.3558501515354136E-3</c:v>
                </c:pt>
                <c:pt idx="549">
                  <c:v>3.05451306906819E-3</c:v>
                </c:pt>
                <c:pt idx="550">
                  <c:v>2.7798845353639722E-3</c:v>
                </c:pt>
                <c:pt idx="551">
                  <c:v>2.5296362810848798E-3</c:v>
                </c:pt>
                <c:pt idx="552">
                  <c:v>2.301638592047915E-3</c:v>
                </c:pt>
                <c:pt idx="553">
                  <c:v>2.093943883401902E-3</c:v>
                </c:pt>
                <c:pt idx="554">
                  <c:v>1.9047715729372996E-3</c:v>
                </c:pt>
                <c:pt idx="555">
                  <c:v>1.7324941580561704E-3</c:v>
                </c:pt>
                <c:pt idx="556">
                  <c:v>1.5756244070066908E-3</c:v>
                </c:pt>
                <c:pt idx="557">
                  <c:v>1.4328035808213483E-3</c:v>
                </c:pt>
                <c:pt idx="558">
                  <c:v>1.3027906079543278E-3</c:v>
                </c:pt>
                <c:pt idx="559">
                  <c:v>1.1844521388957128E-3</c:v>
                </c:pt>
                <c:pt idx="560">
                  <c:v>1.0767534130548889E-3</c:v>
                </c:pt>
                <c:pt idx="561">
                  <c:v>9.787498749367744E-4</c:v>
                </c:pt>
                <c:pt idx="562">
                  <c:v>8.8957948110658029E-4</c:v>
                </c:pt>
                <c:pt idx="563">
                  <c:v>8.08455643636886E-4</c:v>
                </c:pt>
                <c:pt idx="564">
                  <c:v>7.3466075968863648E-4</c:v>
                </c:pt>
                <c:pt idx="565">
                  <c:v>6.6754028057314598E-4</c:v>
                </c:pt>
                <c:pt idx="566">
                  <c:v>6.0649727711235097E-4</c:v>
                </c:pt>
                <c:pt idx="567">
                  <c:v>5.5098746135511412E-4</c:v>
                </c:pt>
                <c:pt idx="568">
                  <c:v>5.0051462772992465E-4</c:v>
                </c:pt>
                <c:pt idx="569">
                  <c:v>4.5462647953535947E-4</c:v>
                </c:pt>
                <c:pt idx="570">
                  <c:v>4.1291080929084582E-4</c:v>
                </c:pt>
                <c:pt idx="571">
                  <c:v>3.749920039166077E-4</c:v>
                </c:pt>
                <c:pt idx="572">
                  <c:v>2.348051746965079E-4</c:v>
                </c:pt>
                <c:pt idx="573">
                  <c:v>1.4676906777523629E-4</c:v>
                </c:pt>
                <c:pt idx="574">
                  <c:v>9.1593011077311501E-5</c:v>
                </c:pt>
                <c:pt idx="575">
                  <c:v>5.7074746243455873E-5</c:v>
                </c:pt>
                <c:pt idx="576">
                  <c:v>3.5516210550127582E-5</c:v>
                </c:pt>
                <c:pt idx="577">
                  <c:v>2.2072543668926754E-5</c:v>
                </c:pt>
                <c:pt idx="578">
                  <c:v>1.3701216481165062E-5</c:v>
                </c:pt>
                <c:pt idx="579">
                  <c:v>8.4953440119149467E-6</c:v>
                </c:pt>
                <c:pt idx="580">
                  <c:v>5.2619748651745849E-6</c:v>
                </c:pt>
                <c:pt idx="581">
                  <c:v>3.2560459881444803E-6</c:v>
                </c:pt>
                <c:pt idx="582">
                  <c:v>2.0129442322464148E-6</c:v>
                </c:pt>
                <c:pt idx="583">
                  <c:v>1.243356522164737E-6</c:v>
                </c:pt>
                <c:pt idx="584">
                  <c:v>7.6736790273902638E-7</c:v>
                </c:pt>
                <c:pt idx="585">
                  <c:v>4.7323313527469379E-7</c:v>
                </c:pt>
                <c:pt idx="586">
                  <c:v>2.916273173022919E-7</c:v>
                </c:pt>
                <c:pt idx="587">
                  <c:v>1.7958885196801304E-7</c:v>
                </c:pt>
                <c:pt idx="588">
                  <c:v>1.105207881346764E-7</c:v>
                </c:pt>
                <c:pt idx="589">
                  <c:v>6.7972959070719991E-8</c:v>
                </c:pt>
                <c:pt idx="590">
                  <c:v>4.1780067155794564E-8</c:v>
                </c:pt>
                <c:pt idx="591">
                  <c:v>2.5665815321283346E-8</c:v>
                </c:pt>
                <c:pt idx="592">
                  <c:v>1.5758154273446562E-8</c:v>
                </c:pt>
                <c:pt idx="593">
                  <c:v>9.6700915419711518E-9</c:v>
                </c:pt>
                <c:pt idx="594">
                  <c:v>5.9311742670668094E-9</c:v>
                </c:pt>
                <c:pt idx="595">
                  <c:v>3.6361762358423958E-9</c:v>
                </c:pt>
                <c:pt idx="596">
                  <c:v>2.2281886635764595E-9</c:v>
                </c:pt>
                <c:pt idx="597">
                  <c:v>1.3648029898291475E-9</c:v>
                </c:pt>
                <c:pt idx="598">
                  <c:v>8.3561576501008138E-10</c:v>
                </c:pt>
                <c:pt idx="599">
                  <c:v>5.1140975197760295E-10</c:v>
                </c:pt>
                <c:pt idx="600">
                  <c:v>3.1287007822429693E-10</c:v>
                </c:pt>
                <c:pt idx="601">
                  <c:v>1.9133659597091753E-10</c:v>
                </c:pt>
                <c:pt idx="602">
                  <c:v>1.1697063574952732E-10</c:v>
                </c:pt>
                <c:pt idx="603">
                  <c:v>7.1483671638990549E-11</c:v>
                </c:pt>
                <c:pt idx="604">
                  <c:v>4.3670874587310361E-11</c:v>
                </c:pt>
                <c:pt idx="605">
                  <c:v>2.6670934121588709E-11</c:v>
                </c:pt>
                <c:pt idx="606">
                  <c:v>1.6283625315033694E-11</c:v>
                </c:pt>
                <c:pt idx="607">
                  <c:v>9.9388140942684838E-12</c:v>
                </c:pt>
                <c:pt idx="608">
                  <c:v>6.0645358682401201E-12</c:v>
                </c:pt>
                <c:pt idx="609">
                  <c:v>3.6993994925684041E-12</c:v>
                </c:pt>
                <c:pt idx="610">
                  <c:v>2.2560336648096249E-12</c:v>
                </c:pt>
                <c:pt idx="611">
                  <c:v>1.3754758010059477E-12</c:v>
                </c:pt>
                <c:pt idx="612">
                  <c:v>8.3836680761063392E-13</c:v>
                </c:pt>
                <c:pt idx="613">
                  <c:v>5.1088810132964222E-13</c:v>
                </c:pt>
                <c:pt idx="614">
                  <c:v>3.1131773938581876E-13</c:v>
                </c:pt>
                <c:pt idx="615">
                  <c:v>1.8965516393130373E-13</c:v>
                </c:pt>
                <c:pt idx="616">
                  <c:v>1.154925899796468E-13</c:v>
                </c:pt>
                <c:pt idx="617">
                  <c:v>7.0219146165192376E-14</c:v>
                </c:pt>
                <c:pt idx="618">
                  <c:v>4.2711270417588525E-14</c:v>
                </c:pt>
                <c:pt idx="619">
                  <c:v>2.5961818175621713E-14</c:v>
                </c:pt>
                <c:pt idx="620">
                  <c:v>1.5893447814551524E-14</c:v>
                </c:pt>
                <c:pt idx="621">
                  <c:v>9.7002554222074904E-15</c:v>
                </c:pt>
                <c:pt idx="622">
                  <c:v>5.8674104693494039E-15</c:v>
                </c:pt>
                <c:pt idx="623">
                  <c:v>3.6320897003237748E-15</c:v>
                </c:pt>
                <c:pt idx="624">
                  <c:v>2.111695958262518E-15</c:v>
                </c:pt>
                <c:pt idx="625">
                  <c:v>1.2841445348671309E-15</c:v>
                </c:pt>
                <c:pt idx="626">
                  <c:v>7.8076289686605102E-16</c:v>
                </c:pt>
                <c:pt idx="627">
                  <c:v>4.7462344368709394E-16</c:v>
                </c:pt>
                <c:pt idx="628">
                  <c:v>2.884734895527344E-16</c:v>
                </c:pt>
                <c:pt idx="629">
                  <c:v>1.7530374773592747E-16</c:v>
                </c:pt>
                <c:pt idx="630">
                  <c:v>1.0651404104412856E-16</c:v>
                </c:pt>
                <c:pt idx="631">
                  <c:v>6.4707500068020384E-17</c:v>
                </c:pt>
                <c:pt idx="632">
                  <c:v>3.9303945305738177E-17</c:v>
                </c:pt>
                <c:pt idx="633">
                  <c:v>2.3870034342398477E-17</c:v>
                </c:pt>
                <c:pt idx="634">
                  <c:v>1.449462090081243E-17</c:v>
                </c:pt>
                <c:pt idx="635">
                  <c:v>8.8003327177114624E-18</c:v>
                </c:pt>
                <c:pt idx="636">
                  <c:v>5.3423357369612805E-18</c:v>
                </c:pt>
                <c:pt idx="637">
                  <c:v>3.2426831059774101E-18</c:v>
                </c:pt>
                <c:pt idx="638">
                  <c:v>1.967978861866831E-18</c:v>
                </c:pt>
                <c:pt idx="639">
                  <c:v>1.1942087160883299E-18</c:v>
                </c:pt>
                <c:pt idx="640">
                  <c:v>7.2457806903393661E-19</c:v>
                </c:pt>
                <c:pt idx="641">
                  <c:v>4.395785450489251E-19</c:v>
                </c:pt>
                <c:pt idx="642">
                  <c:v>2.6664614920649295E-19</c:v>
                </c:pt>
                <c:pt idx="643">
                  <c:v>1.617271028301785E-19</c:v>
                </c:pt>
                <c:pt idx="644">
                  <c:v>9.8079909681876769E-20</c:v>
                </c:pt>
                <c:pt idx="645">
                  <c:v>5.9474134599387832E-20</c:v>
                </c:pt>
                <c:pt idx="646">
                  <c:v>3.6060194033789772E-20</c:v>
                </c:pt>
                <c:pt idx="647">
                  <c:v>2.186154438476811E-20</c:v>
                </c:pt>
                <c:pt idx="648">
                  <c:v>1.3252183409557412E-20</c:v>
                </c:pt>
                <c:pt idx="649">
                  <c:v>8.0324641129523754E-21</c:v>
                </c:pt>
                <c:pt idx="650">
                  <c:v>4.8681709081021826E-21</c:v>
                </c:pt>
                <c:pt idx="651">
                  <c:v>2.9501180090597637E-21</c:v>
                </c:pt>
                <c:pt idx="652">
                  <c:v>1.7876000839549304E-21</c:v>
                </c:pt>
                <c:pt idx="653">
                  <c:v>1.0830776174844015E-21</c:v>
                </c:pt>
                <c:pt idx="654">
                  <c:v>6.5615711075750712E-22</c:v>
                </c:pt>
                <c:pt idx="655">
                  <c:v>3.9748059061462396E-22</c:v>
                </c:pt>
                <c:pt idx="656">
                  <c:v>2.407601488648461E-22</c:v>
                </c:pt>
                <c:pt idx="657">
                  <c:v>1.4581916601655072E-22</c:v>
                </c:pt>
                <c:pt idx="658">
                  <c:v>8.8309345628516274E-23</c:v>
                </c:pt>
                <c:pt idx="659">
                  <c:v>5.3476314988261274E-23</c:v>
                </c:pt>
                <c:pt idx="660">
                  <c:v>3.2380213559647666E-23</c:v>
                </c:pt>
                <c:pt idx="661">
                  <c:v>1.9604782875803142E-23</c:v>
                </c:pt>
                <c:pt idx="662">
                  <c:v>1.1868862569490611E-23</c:v>
                </c:pt>
                <c:pt idx="663">
                  <c:v>7.1849132480996019E-24</c:v>
                </c:pt>
                <c:pt idx="664">
                  <c:v>4.3491053727029013E-24</c:v>
                </c:pt>
                <c:pt idx="665">
                  <c:v>2.632357677927626E-24</c:v>
                </c:pt>
                <c:pt idx="666">
                  <c:v>1.5931512793401062E-24</c:v>
                </c:pt>
                <c:pt idx="667">
                  <c:v>9.6413277115418202E-25</c:v>
                </c:pt>
                <c:pt idx="668">
                  <c:v>5.8342486482258037E-25</c:v>
                </c:pt>
                <c:pt idx="669">
                  <c:v>3.5302204017159087E-25</c:v>
                </c:pt>
                <c:pt idx="670">
                  <c:v>2.1359349686978009E-25</c:v>
                </c:pt>
                <c:pt idx="671">
                  <c:v>1.292242617819634E-25</c:v>
                </c:pt>
                <c:pt idx="672">
                  <c:v>7.817545526523526E-26</c:v>
                </c:pt>
                <c:pt idx="673">
                  <c:v>4.728981207677548E-26</c:v>
                </c:pt>
                <c:pt idx="674">
                  <c:v>2.8604610596645886E-26</c:v>
                </c:pt>
                <c:pt idx="675">
                  <c:v>1.7301200368335887E-26</c:v>
                </c:pt>
                <c:pt idx="676">
                  <c:v>1.0463780627210546E-26</c:v>
                </c:pt>
                <c:pt idx="677">
                  <c:v>6.3281046200517369E-27</c:v>
                </c:pt>
                <c:pt idx="678">
                  <c:v>3.8267645182662879E-27</c:v>
                </c:pt>
                <c:pt idx="679">
                  <c:v>2.3139997587009195E-27</c:v>
                </c:pt>
                <c:pt idx="680">
                  <c:v>1.39916448386524E-27</c:v>
                </c:pt>
                <c:pt idx="681">
                  <c:v>8.4595746750595717E-28</c:v>
                </c:pt>
                <c:pt idx="682">
                  <c:v>5.1144974681566195E-28</c:v>
                </c:pt>
                <c:pt idx="683">
                  <c:v>3.0919500787664983E-28</c:v>
                </c:pt>
                <c:pt idx="684">
                  <c:v>1.8691210059834148E-28</c:v>
                </c:pt>
                <c:pt idx="685">
                  <c:v>1.1298431788241585E-28</c:v>
                </c:pt>
                <c:pt idx="686">
                  <c:v>6.8292825243496096E-29</c:v>
                </c:pt>
                <c:pt idx="687">
                  <c:v>4.1277035854525599E-29</c:v>
                </c:pt>
                <c:pt idx="688">
                  <c:v>2.494702593777213E-29</c:v>
                </c:pt>
                <c:pt idx="689">
                  <c:v>1.5076698217697338E-29</c:v>
                </c:pt>
                <c:pt idx="690">
                  <c:v>9.1111085236388394E-30</c:v>
                </c:pt>
                <c:pt idx="691">
                  <c:v>5.5057188699955651E-30</c:v>
                </c:pt>
                <c:pt idx="692">
                  <c:v>3.3268635754846964E-30</c:v>
                </c:pt>
                <c:pt idx="693">
                  <c:v>2.0101774973832319E-30</c:v>
                </c:pt>
                <c:pt idx="694">
                  <c:v>1.2145421096853876E-30</c:v>
                </c:pt>
                <c:pt idx="695">
                  <c:v>7.3378663256450178E-31</c:v>
                </c:pt>
                <c:pt idx="696">
                  <c:v>4.4330879959066245E-31</c:v>
                </c:pt>
                <c:pt idx="697">
                  <c:v>2.6780737178557436E-31</c:v>
                </c:pt>
                <c:pt idx="698">
                  <c:v>1.6177767829005074E-31</c:v>
                </c:pt>
                <c:pt idx="699">
                  <c:v>9.7722560105254128E-32</c:v>
                </c:pt>
                <c:pt idx="700">
                  <c:v>5.9027107941886681E-32</c:v>
                </c:pt>
                <c:pt idx="701">
                  <c:v>3.5652407892372534E-32</c:v>
                </c:pt>
                <c:pt idx="702">
                  <c:v>2.1533130611767839E-32</c:v>
                </c:pt>
                <c:pt idx="703">
                  <c:v>1.3004889892867293E-32</c:v>
                </c:pt>
                <c:pt idx="704">
                  <c:v>7.8539408512043275E-33</c:v>
                </c:pt>
                <c:pt idx="705">
                  <c:v>4.7429686600129691E-33</c:v>
                </c:pt>
                <c:pt idx="706">
                  <c:v>2.8641436855820049E-33</c:v>
                </c:pt>
                <c:pt idx="707">
                  <c:v>1.7295037050937365E-33</c:v>
                </c:pt>
                <c:pt idx="708">
                  <c:v>1.0443127193029623E-33</c:v>
                </c:pt>
                <c:pt idx="709">
                  <c:v>6.3055392932980948E-34</c:v>
                </c:pt>
                <c:pt idx="710">
                  <c:v>3.8071213624670507E-34</c:v>
                </c:pt>
                <c:pt idx="711">
                  <c:v>2.2985514893731463E-34</c:v>
                </c:pt>
                <c:pt idx="712">
                  <c:v>1.3876980967596372E-34</c:v>
                </c:pt>
                <c:pt idx="713">
                  <c:v>8.377591799372322E-35</c:v>
                </c:pt>
                <c:pt idx="714">
                  <c:v>5.0573970109120914E-35</c:v>
                </c:pt>
                <c:pt idx="715">
                  <c:v>3.0529433653204736E-35</c:v>
                </c:pt>
                <c:pt idx="716">
                  <c:v>1.8428691144562155E-35</c:v>
                </c:pt>
                <c:pt idx="717">
                  <c:v>1.1123833258320883E-35</c:v>
                </c:pt>
                <c:pt idx="718">
                  <c:v>6.7142710979426821E-36</c:v>
                </c:pt>
                <c:pt idx="719">
                  <c:v>4.0525453445357011E-36</c:v>
                </c:pt>
                <c:pt idx="720">
                  <c:v>2.4459168181834762E-36</c:v>
                </c:pt>
                <c:pt idx="721">
                  <c:v>1.4761838577873187E-36</c:v>
                </c:pt>
                <c:pt idx="722">
                  <c:v>8.9089057479873104E-37</c:v>
                </c:pt>
                <c:pt idx="723">
                  <c:v>5.3764250095504253E-37</c:v>
                </c:pt>
                <c:pt idx="724">
                  <c:v>3.2445039421850787E-37</c:v>
                </c:pt>
                <c:pt idx="725">
                  <c:v>1.9578917271839411E-37</c:v>
                </c:pt>
                <c:pt idx="726">
                  <c:v>1.1814486534341012E-37</c:v>
                </c:pt>
                <c:pt idx="727">
                  <c:v>7.1289736233470249E-38</c:v>
                </c:pt>
                <c:pt idx="728">
                  <c:v>4.3015531956536661E-38</c:v>
                </c:pt>
                <c:pt idx="729">
                  <c:v>2.5954333303794703E-38</c:v>
                </c:pt>
                <c:pt idx="730">
                  <c:v>1.5659608460200446E-38</c:v>
                </c:pt>
                <c:pt idx="731">
                  <c:v>9.447970162874442E-39</c:v>
                </c:pt>
                <c:pt idx="732">
                  <c:v>5.7001051497771696E-39</c:v>
                </c:pt>
                <c:pt idx="733">
                  <c:v>3.438856921097805E-39</c:v>
                </c:pt>
                <c:pt idx="734">
                  <c:v>2.0745904513975846E-39</c:v>
                </c:pt>
                <c:pt idx="735">
                  <c:v>1.2515200500818917E-39</c:v>
                </c:pt>
                <c:pt idx="736">
                  <c:v>7.5497149759513955E-40</c:v>
                </c:pt>
                <c:pt idx="737">
                  <c:v>4.5541857908468636E-40</c:v>
                </c:pt>
                <c:pt idx="738">
                  <c:v>2.7471255576737353E-40</c:v>
                </c:pt>
                <c:pt idx="739">
                  <c:v>1.6570437845036111E-40</c:v>
                </c:pt>
                <c:pt idx="740">
                  <c:v>9.994873406417885E-41</c:v>
                </c:pt>
                <c:pt idx="741">
                  <c:v>6.0284904634884627E-41</c:v>
                </c:pt>
                <c:pt idx="742">
                  <c:v>3.6360341298757167E-41</c:v>
                </c:pt>
                <c:pt idx="743">
                  <c:v>2.192984388995013E-41</c:v>
                </c:pt>
                <c:pt idx="744">
                  <c:v>1.3226089800387583E-41</c:v>
                </c:pt>
                <c:pt idx="745">
                  <c:v>7.97656396008305E-42</c:v>
                </c:pt>
                <c:pt idx="746">
                  <c:v>4.8104844239601291E-42</c:v>
                </c:pt>
                <c:pt idx="747">
                  <c:v>2.9010182831222575E-42</c:v>
                </c:pt>
                <c:pt idx="748">
                  <c:v>1.7494475471210626E-42</c:v>
                </c:pt>
                <c:pt idx="749">
                  <c:v>1.0549704746212625E-42</c:v>
                </c:pt>
                <c:pt idx="750">
                  <c:v>6.3616345258193244E-43</c:v>
                </c:pt>
                <c:pt idx="751">
                  <c:v>3.8360677223466446E-43</c:v>
                </c:pt>
                <c:pt idx="752">
                  <c:v>2.3130928375210162E-43</c:v>
                </c:pt>
                <c:pt idx="753">
                  <c:v>1.3947270249804275E-43</c:v>
                </c:pt>
                <c:pt idx="754">
                  <c:v>8.4095900846894727E-44</c:v>
                </c:pt>
                <c:pt idx="755">
                  <c:v>5.0704908116978271E-44</c:v>
                </c:pt>
                <c:pt idx="756">
                  <c:v>3.057136543549183E-44</c:v>
                </c:pt>
                <c:pt idx="757">
                  <c:v>1.8431871600478016E-44</c:v>
                </c:pt>
                <c:pt idx="758">
                  <c:v>1.1112554363796561E-44</c:v>
                </c:pt>
                <c:pt idx="759">
                  <c:v>6.6995914603837862E-45</c:v>
                </c:pt>
                <c:pt idx="760">
                  <c:v>4.0389901814937825E-45</c:v>
                </c:pt>
                <c:pt idx="761">
                  <c:v>2.4349352920543758E-45</c:v>
                </c:pt>
                <c:pt idx="762">
                  <c:v>1.467885885127489E-45</c:v>
                </c:pt>
                <c:pt idx="763">
                  <c:v>8.8488635701341174E-46</c:v>
                </c:pt>
                <c:pt idx="764">
                  <c:v>5.3342470977019801E-46</c:v>
                </c:pt>
                <c:pt idx="765">
                  <c:v>3.215505631994093E-46</c:v>
                </c:pt>
                <c:pt idx="766">
                  <c:v>1.9382778032201999E-46</c:v>
                </c:pt>
                <c:pt idx="767">
                  <c:v>1.1683513363463658E-46</c:v>
                </c:pt>
                <c:pt idx="768">
                  <c:v>7.0424159445636709E-47</c:v>
                </c:pt>
                <c:pt idx="769">
                  <c:v>4.2448343226294892E-47</c:v>
                </c:pt>
                <c:pt idx="770">
                  <c:v>2.5585314471124651E-47</c:v>
                </c:pt>
                <c:pt idx="771">
                  <c:v>1.5420973803883416E-47</c:v>
                </c:pt>
                <c:pt idx="772">
                  <c:v>9.2944553550552256E-48</c:v>
                </c:pt>
                <c:pt idx="773">
                  <c:v>5.6017958566682422E-48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C0A-8B41-92BE-20DF0B80D01F}"/>
            </c:ext>
          </c:extLst>
        </c:ser>
        <c:ser>
          <c:idx val="2"/>
          <c:order val="2"/>
          <c:tx>
            <c:strRef>
              <c:f>'Sheet1 (4)'!$F$1</c:f>
              <c:strCache>
                <c:ptCount val="1"/>
                <c:pt idx="0">
                  <c:v>Combinatorial adaptive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(4)'!$F$2:$F$810</c:f>
              <c:numCache>
                <c:formatCode>0.000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0.99949999999999983</c:v>
                </c:pt>
                <c:pt idx="191">
                  <c:v>0.99799999999999978</c:v>
                </c:pt>
                <c:pt idx="192">
                  <c:v>0.99649999999999972</c:v>
                </c:pt>
                <c:pt idx="193">
                  <c:v>0.99499999999999977</c:v>
                </c:pt>
                <c:pt idx="194">
                  <c:v>0.99349999999999983</c:v>
                </c:pt>
                <c:pt idx="195">
                  <c:v>0.99199999999999977</c:v>
                </c:pt>
                <c:pt idx="196">
                  <c:v>0.9904999999999996</c:v>
                </c:pt>
                <c:pt idx="197">
                  <c:v>0.98899999999999977</c:v>
                </c:pt>
                <c:pt idx="198">
                  <c:v>0.98749999999999982</c:v>
                </c:pt>
                <c:pt idx="199">
                  <c:v>0.98599999999999977</c:v>
                </c:pt>
                <c:pt idx="200">
                  <c:v>0.98449999999999971</c:v>
                </c:pt>
                <c:pt idx="201">
                  <c:v>0.98299999999999976</c:v>
                </c:pt>
                <c:pt idx="202">
                  <c:v>0.98149999999999982</c:v>
                </c:pt>
                <c:pt idx="203">
                  <c:v>0.97999999999999976</c:v>
                </c:pt>
                <c:pt idx="204">
                  <c:v>0.9784999999999997</c:v>
                </c:pt>
                <c:pt idx="205">
                  <c:v>0.97699999999999976</c:v>
                </c:pt>
                <c:pt idx="206">
                  <c:v>0.97549999999999981</c:v>
                </c:pt>
                <c:pt idx="207">
                  <c:v>0.97399999999999975</c:v>
                </c:pt>
                <c:pt idx="208">
                  <c:v>0.9724999999999997</c:v>
                </c:pt>
                <c:pt idx="209">
                  <c:v>0.97099999999999975</c:v>
                </c:pt>
                <c:pt idx="210">
                  <c:v>0.96949999999999992</c:v>
                </c:pt>
                <c:pt idx="211">
                  <c:v>0.96799999999999975</c:v>
                </c:pt>
                <c:pt idx="212">
                  <c:v>0.96649999999999969</c:v>
                </c:pt>
                <c:pt idx="213">
                  <c:v>0.96499999999999975</c:v>
                </c:pt>
                <c:pt idx="214">
                  <c:v>0.9634999999999998</c:v>
                </c:pt>
                <c:pt idx="215">
                  <c:v>0.96199999999999974</c:v>
                </c:pt>
                <c:pt idx="216">
                  <c:v>0.96049999999999969</c:v>
                </c:pt>
                <c:pt idx="217">
                  <c:v>0.95899999999999974</c:v>
                </c:pt>
                <c:pt idx="218">
                  <c:v>0.9574999999999998</c:v>
                </c:pt>
                <c:pt idx="219">
                  <c:v>0.95599999999999974</c:v>
                </c:pt>
                <c:pt idx="220">
                  <c:v>0.95449999999999968</c:v>
                </c:pt>
                <c:pt idx="221">
                  <c:v>0.95299999999999974</c:v>
                </c:pt>
                <c:pt idx="222">
                  <c:v>0.95149999999999979</c:v>
                </c:pt>
                <c:pt idx="223">
                  <c:v>0.94999999999999973</c:v>
                </c:pt>
                <c:pt idx="224">
                  <c:v>0.94849999999999968</c:v>
                </c:pt>
                <c:pt idx="225">
                  <c:v>0.94699999999999973</c:v>
                </c:pt>
                <c:pt idx="226">
                  <c:v>0.94549999999999979</c:v>
                </c:pt>
                <c:pt idx="227">
                  <c:v>0.94399999999999973</c:v>
                </c:pt>
                <c:pt idx="228">
                  <c:v>0.94249999999999967</c:v>
                </c:pt>
                <c:pt idx="229">
                  <c:v>0.94099999999999973</c:v>
                </c:pt>
                <c:pt idx="230">
                  <c:v>0.93949999999999978</c:v>
                </c:pt>
                <c:pt idx="231">
                  <c:v>0.93799999999999972</c:v>
                </c:pt>
                <c:pt idx="232">
                  <c:v>0.93649999999999967</c:v>
                </c:pt>
                <c:pt idx="233">
                  <c:v>0.93499999999999972</c:v>
                </c:pt>
                <c:pt idx="234">
                  <c:v>0.93349999999999977</c:v>
                </c:pt>
                <c:pt idx="235">
                  <c:v>0.93199999999999972</c:v>
                </c:pt>
                <c:pt idx="236">
                  <c:v>0.93049999999999966</c:v>
                </c:pt>
                <c:pt idx="237">
                  <c:v>0.92899999999999971</c:v>
                </c:pt>
                <c:pt idx="238">
                  <c:v>0.92749999999999977</c:v>
                </c:pt>
                <c:pt idx="239">
                  <c:v>0.92599999999999971</c:v>
                </c:pt>
                <c:pt idx="240">
                  <c:v>0.92449999999999966</c:v>
                </c:pt>
                <c:pt idx="241">
                  <c:v>0.92299999999999971</c:v>
                </c:pt>
                <c:pt idx="242">
                  <c:v>0.92149999999999976</c:v>
                </c:pt>
                <c:pt idx="243">
                  <c:v>0.91999999999999971</c:v>
                </c:pt>
                <c:pt idx="244">
                  <c:v>0.91849999999999965</c:v>
                </c:pt>
                <c:pt idx="245">
                  <c:v>0.9169999999999997</c:v>
                </c:pt>
                <c:pt idx="246">
                  <c:v>0.91549999999999976</c:v>
                </c:pt>
                <c:pt idx="247">
                  <c:v>0.9139999999999997</c:v>
                </c:pt>
                <c:pt idx="248">
                  <c:v>0.91249999999999964</c:v>
                </c:pt>
                <c:pt idx="249">
                  <c:v>0.9109999999999997</c:v>
                </c:pt>
                <c:pt idx="250">
                  <c:v>0.90949999999999975</c:v>
                </c:pt>
                <c:pt idx="251">
                  <c:v>0.9079999999999997</c:v>
                </c:pt>
                <c:pt idx="252">
                  <c:v>0.90649999999999964</c:v>
                </c:pt>
                <c:pt idx="253">
                  <c:v>0.90499999999999969</c:v>
                </c:pt>
                <c:pt idx="254">
                  <c:v>0.90349999999999975</c:v>
                </c:pt>
                <c:pt idx="255">
                  <c:v>0.90199999999999969</c:v>
                </c:pt>
                <c:pt idx="256">
                  <c:v>0.90049999999999963</c:v>
                </c:pt>
                <c:pt idx="257">
                  <c:v>0.89899999999999969</c:v>
                </c:pt>
                <c:pt idx="258">
                  <c:v>0.89749999999999974</c:v>
                </c:pt>
                <c:pt idx="259">
                  <c:v>0.89599999999999969</c:v>
                </c:pt>
                <c:pt idx="260">
                  <c:v>0.89449999999999963</c:v>
                </c:pt>
                <c:pt idx="261">
                  <c:v>0.89299999999999968</c:v>
                </c:pt>
                <c:pt idx="262">
                  <c:v>0.89149999999999974</c:v>
                </c:pt>
                <c:pt idx="263">
                  <c:v>0.88999999999999968</c:v>
                </c:pt>
                <c:pt idx="264">
                  <c:v>0.88849999999999962</c:v>
                </c:pt>
                <c:pt idx="265">
                  <c:v>0.88699999999999968</c:v>
                </c:pt>
                <c:pt idx="266">
                  <c:v>0.88549999999999973</c:v>
                </c:pt>
                <c:pt idx="267">
                  <c:v>0.88399999999999967</c:v>
                </c:pt>
                <c:pt idx="268">
                  <c:v>0.88249999999999962</c:v>
                </c:pt>
                <c:pt idx="269">
                  <c:v>0.88099999999999967</c:v>
                </c:pt>
                <c:pt idx="270">
                  <c:v>0.87949999999999973</c:v>
                </c:pt>
                <c:pt idx="271">
                  <c:v>0.87799999999999967</c:v>
                </c:pt>
                <c:pt idx="272">
                  <c:v>0.87649999999999961</c:v>
                </c:pt>
                <c:pt idx="273">
                  <c:v>0.87499999999999967</c:v>
                </c:pt>
                <c:pt idx="274">
                  <c:v>0.87349999999999972</c:v>
                </c:pt>
                <c:pt idx="275">
                  <c:v>0.87199999999999966</c:v>
                </c:pt>
                <c:pt idx="276">
                  <c:v>0.87049999999999961</c:v>
                </c:pt>
                <c:pt idx="277">
                  <c:v>0.86899999999999966</c:v>
                </c:pt>
                <c:pt idx="278">
                  <c:v>0.86749999999999972</c:v>
                </c:pt>
                <c:pt idx="279">
                  <c:v>0.86599999999999966</c:v>
                </c:pt>
                <c:pt idx="280">
                  <c:v>0.8644999999999996</c:v>
                </c:pt>
                <c:pt idx="281">
                  <c:v>0.86299999999999966</c:v>
                </c:pt>
                <c:pt idx="282">
                  <c:v>0.86149999999999971</c:v>
                </c:pt>
                <c:pt idx="283">
                  <c:v>0.85999999999999965</c:v>
                </c:pt>
                <c:pt idx="284">
                  <c:v>0.8584999999999996</c:v>
                </c:pt>
                <c:pt idx="285">
                  <c:v>0.85699999999999965</c:v>
                </c:pt>
                <c:pt idx="286">
                  <c:v>0.85549999999999971</c:v>
                </c:pt>
                <c:pt idx="287">
                  <c:v>0.85399999999999965</c:v>
                </c:pt>
                <c:pt idx="288">
                  <c:v>0.85249999999999959</c:v>
                </c:pt>
                <c:pt idx="289">
                  <c:v>0.85099999999999965</c:v>
                </c:pt>
                <c:pt idx="290">
                  <c:v>0.8494999999999997</c:v>
                </c:pt>
                <c:pt idx="291">
                  <c:v>0.84799999999999964</c:v>
                </c:pt>
                <c:pt idx="292">
                  <c:v>0.84649999999999959</c:v>
                </c:pt>
                <c:pt idx="293">
                  <c:v>0.84499999999999964</c:v>
                </c:pt>
                <c:pt idx="294">
                  <c:v>0.84349999999999969</c:v>
                </c:pt>
                <c:pt idx="295">
                  <c:v>0.84199999999999964</c:v>
                </c:pt>
                <c:pt idx="296">
                  <c:v>0.84049999999999958</c:v>
                </c:pt>
                <c:pt idx="297">
                  <c:v>0.83899999999999963</c:v>
                </c:pt>
                <c:pt idx="298">
                  <c:v>0.83749999999999969</c:v>
                </c:pt>
                <c:pt idx="299">
                  <c:v>0.83599999999999963</c:v>
                </c:pt>
                <c:pt idx="300">
                  <c:v>0.83449999999999958</c:v>
                </c:pt>
                <c:pt idx="301">
                  <c:v>0.83299999999999963</c:v>
                </c:pt>
                <c:pt idx="302">
                  <c:v>0.83149999999999968</c:v>
                </c:pt>
                <c:pt idx="303">
                  <c:v>0.82999999999999963</c:v>
                </c:pt>
                <c:pt idx="304">
                  <c:v>0.82849999999999957</c:v>
                </c:pt>
                <c:pt idx="305">
                  <c:v>0.82699999999999962</c:v>
                </c:pt>
                <c:pt idx="306">
                  <c:v>0.82549999999999968</c:v>
                </c:pt>
                <c:pt idx="307">
                  <c:v>0.82399999999999962</c:v>
                </c:pt>
                <c:pt idx="308">
                  <c:v>0.82249999999999956</c:v>
                </c:pt>
                <c:pt idx="309">
                  <c:v>0.82099999999999962</c:v>
                </c:pt>
                <c:pt idx="310">
                  <c:v>0.81949999999999967</c:v>
                </c:pt>
                <c:pt idx="311">
                  <c:v>0.81799999999999962</c:v>
                </c:pt>
                <c:pt idx="312">
                  <c:v>0.81649999999999956</c:v>
                </c:pt>
                <c:pt idx="313">
                  <c:v>0.81499999999999961</c:v>
                </c:pt>
                <c:pt idx="314">
                  <c:v>0.81349999999999967</c:v>
                </c:pt>
                <c:pt idx="315">
                  <c:v>0.81199999999999961</c:v>
                </c:pt>
                <c:pt idx="316">
                  <c:v>0.81049999999999955</c:v>
                </c:pt>
                <c:pt idx="317">
                  <c:v>0.80899999999999961</c:v>
                </c:pt>
                <c:pt idx="318">
                  <c:v>0.80749999999999966</c:v>
                </c:pt>
                <c:pt idx="319">
                  <c:v>0.80599999999999961</c:v>
                </c:pt>
                <c:pt idx="320">
                  <c:v>0.80449999999999955</c:v>
                </c:pt>
                <c:pt idx="321">
                  <c:v>0.8029999999999996</c:v>
                </c:pt>
                <c:pt idx="322">
                  <c:v>0.80149999999999966</c:v>
                </c:pt>
                <c:pt idx="323">
                  <c:v>0.79999999999999927</c:v>
                </c:pt>
                <c:pt idx="324">
                  <c:v>0.79724999999999924</c:v>
                </c:pt>
                <c:pt idx="325">
                  <c:v>0.79449999999999932</c:v>
                </c:pt>
                <c:pt idx="326">
                  <c:v>0.79174999999999929</c:v>
                </c:pt>
                <c:pt idx="327">
                  <c:v>0.78899999999999926</c:v>
                </c:pt>
                <c:pt idx="328">
                  <c:v>0.78624999999999923</c:v>
                </c:pt>
                <c:pt idx="329">
                  <c:v>0.7834999999999992</c:v>
                </c:pt>
                <c:pt idx="330">
                  <c:v>0.78074999999999928</c:v>
                </c:pt>
                <c:pt idx="331">
                  <c:v>0.77799999999999925</c:v>
                </c:pt>
                <c:pt idx="332">
                  <c:v>0.77524999999999922</c:v>
                </c:pt>
                <c:pt idx="333">
                  <c:v>0.7724999999999993</c:v>
                </c:pt>
                <c:pt idx="334">
                  <c:v>0.76974999999999927</c:v>
                </c:pt>
                <c:pt idx="335">
                  <c:v>0.76699999999999924</c:v>
                </c:pt>
                <c:pt idx="336">
                  <c:v>0.76424999999999921</c:v>
                </c:pt>
                <c:pt idx="337">
                  <c:v>0.76149999999999918</c:v>
                </c:pt>
                <c:pt idx="338">
                  <c:v>0.75874999999999926</c:v>
                </c:pt>
                <c:pt idx="339">
                  <c:v>0.75599999999999923</c:v>
                </c:pt>
                <c:pt idx="340">
                  <c:v>0.7532499999999992</c:v>
                </c:pt>
                <c:pt idx="341">
                  <c:v>0.75049999999999928</c:v>
                </c:pt>
                <c:pt idx="342">
                  <c:v>0.74774999999999925</c:v>
                </c:pt>
                <c:pt idx="343">
                  <c:v>0.74499999999999922</c:v>
                </c:pt>
                <c:pt idx="344">
                  <c:v>0.74224999999999919</c:v>
                </c:pt>
                <c:pt idx="345">
                  <c:v>0.73949999999999916</c:v>
                </c:pt>
                <c:pt idx="346">
                  <c:v>0.73674999999999924</c:v>
                </c:pt>
                <c:pt idx="347">
                  <c:v>0.73399999999999921</c:v>
                </c:pt>
                <c:pt idx="348">
                  <c:v>0.73124999999999918</c:v>
                </c:pt>
                <c:pt idx="349">
                  <c:v>0.72849999999999926</c:v>
                </c:pt>
                <c:pt idx="350">
                  <c:v>0.72574999999999923</c:v>
                </c:pt>
                <c:pt idx="351">
                  <c:v>0.7229999999999992</c:v>
                </c:pt>
                <c:pt idx="352">
                  <c:v>0.72024999999999917</c:v>
                </c:pt>
                <c:pt idx="353">
                  <c:v>0.71749999999999914</c:v>
                </c:pt>
                <c:pt idx="354">
                  <c:v>0.71474999999999922</c:v>
                </c:pt>
                <c:pt idx="355">
                  <c:v>0.71199999999999919</c:v>
                </c:pt>
                <c:pt idx="356">
                  <c:v>0.70924999999999916</c:v>
                </c:pt>
                <c:pt idx="357">
                  <c:v>0.70649999999999924</c:v>
                </c:pt>
                <c:pt idx="358">
                  <c:v>0.70374999999999921</c:v>
                </c:pt>
                <c:pt idx="359">
                  <c:v>0.70099999999999918</c:v>
                </c:pt>
                <c:pt idx="360">
                  <c:v>0.69824999999999915</c:v>
                </c:pt>
                <c:pt idx="361">
                  <c:v>0.69549999999999912</c:v>
                </c:pt>
                <c:pt idx="362">
                  <c:v>0.6927499999999992</c:v>
                </c:pt>
                <c:pt idx="363">
                  <c:v>0.68999999999999917</c:v>
                </c:pt>
                <c:pt idx="364">
                  <c:v>0.68724999999999914</c:v>
                </c:pt>
                <c:pt idx="365">
                  <c:v>0.68449999999999922</c:v>
                </c:pt>
                <c:pt idx="366">
                  <c:v>0.68174999999999919</c:v>
                </c:pt>
                <c:pt idx="367">
                  <c:v>0.67899999999999916</c:v>
                </c:pt>
                <c:pt idx="368">
                  <c:v>0.67624999999999913</c:v>
                </c:pt>
                <c:pt idx="369">
                  <c:v>0.6734999999999991</c:v>
                </c:pt>
                <c:pt idx="370">
                  <c:v>0.67074999999999918</c:v>
                </c:pt>
                <c:pt idx="371">
                  <c:v>0.66799999999999915</c:v>
                </c:pt>
                <c:pt idx="372">
                  <c:v>0.66524999999999912</c:v>
                </c:pt>
                <c:pt idx="373">
                  <c:v>0.6624999999999992</c:v>
                </c:pt>
                <c:pt idx="374">
                  <c:v>0.65974999999999917</c:v>
                </c:pt>
                <c:pt idx="375">
                  <c:v>0.65699999999999914</c:v>
                </c:pt>
                <c:pt idx="376">
                  <c:v>0.65424999999999911</c:v>
                </c:pt>
                <c:pt idx="377">
                  <c:v>0.65149999999999908</c:v>
                </c:pt>
                <c:pt idx="378">
                  <c:v>0.64874999999999916</c:v>
                </c:pt>
                <c:pt idx="379">
                  <c:v>0.64599999999999913</c:v>
                </c:pt>
                <c:pt idx="380">
                  <c:v>0.6432499999999991</c:v>
                </c:pt>
                <c:pt idx="381">
                  <c:v>0.64049999999999918</c:v>
                </c:pt>
                <c:pt idx="382">
                  <c:v>0.63774999999999915</c:v>
                </c:pt>
                <c:pt idx="383">
                  <c:v>0.63499999999999912</c:v>
                </c:pt>
                <c:pt idx="384">
                  <c:v>0.63224999999999909</c:v>
                </c:pt>
                <c:pt idx="385">
                  <c:v>0.62949999999999906</c:v>
                </c:pt>
                <c:pt idx="386">
                  <c:v>0.62674999999999914</c:v>
                </c:pt>
                <c:pt idx="387">
                  <c:v>0.62399999999999911</c:v>
                </c:pt>
                <c:pt idx="388">
                  <c:v>0.62124999999999908</c:v>
                </c:pt>
                <c:pt idx="389">
                  <c:v>0.61849999999999916</c:v>
                </c:pt>
                <c:pt idx="390">
                  <c:v>0.61574999999999913</c:v>
                </c:pt>
                <c:pt idx="391">
                  <c:v>0.6129999999999991</c:v>
                </c:pt>
                <c:pt idx="392">
                  <c:v>0.61024999999999907</c:v>
                </c:pt>
                <c:pt idx="393">
                  <c:v>0.60749999999999904</c:v>
                </c:pt>
                <c:pt idx="394">
                  <c:v>0.60474999999999912</c:v>
                </c:pt>
                <c:pt idx="395">
                  <c:v>0.60199999999999909</c:v>
                </c:pt>
                <c:pt idx="396">
                  <c:v>0.59924999999999906</c:v>
                </c:pt>
                <c:pt idx="397">
                  <c:v>0.59649999999999914</c:v>
                </c:pt>
                <c:pt idx="398">
                  <c:v>0.59374999999999911</c:v>
                </c:pt>
                <c:pt idx="399">
                  <c:v>0.59099999999999908</c:v>
                </c:pt>
                <c:pt idx="400">
                  <c:v>0.58824999999999905</c:v>
                </c:pt>
                <c:pt idx="401">
                  <c:v>0.58549999999999902</c:v>
                </c:pt>
                <c:pt idx="402">
                  <c:v>0.5827499999999991</c:v>
                </c:pt>
                <c:pt idx="403">
                  <c:v>0.57999999999999907</c:v>
                </c:pt>
                <c:pt idx="404">
                  <c:v>0.57724999999999904</c:v>
                </c:pt>
                <c:pt idx="405">
                  <c:v>0.57449999999999912</c:v>
                </c:pt>
                <c:pt idx="406">
                  <c:v>0.57174999999999909</c:v>
                </c:pt>
                <c:pt idx="407">
                  <c:v>0.56899999999999906</c:v>
                </c:pt>
                <c:pt idx="408">
                  <c:v>0.56624999999999903</c:v>
                </c:pt>
                <c:pt idx="409">
                  <c:v>0.563499999999999</c:v>
                </c:pt>
                <c:pt idx="410">
                  <c:v>0.56074999999999908</c:v>
                </c:pt>
                <c:pt idx="411">
                  <c:v>0.55799999999999905</c:v>
                </c:pt>
                <c:pt idx="412">
                  <c:v>0.55512499999999865</c:v>
                </c:pt>
                <c:pt idx="413">
                  <c:v>0.55124999999999869</c:v>
                </c:pt>
                <c:pt idx="414">
                  <c:v>0.54737499999999861</c:v>
                </c:pt>
                <c:pt idx="415">
                  <c:v>0.54349999999999865</c:v>
                </c:pt>
                <c:pt idx="416">
                  <c:v>0.53962499999999869</c:v>
                </c:pt>
                <c:pt idx="417">
                  <c:v>0.53574999999999862</c:v>
                </c:pt>
                <c:pt idx="418">
                  <c:v>0.53187499999999865</c:v>
                </c:pt>
                <c:pt idx="419">
                  <c:v>0.52799999999999869</c:v>
                </c:pt>
                <c:pt idx="420">
                  <c:v>0.52412499999999862</c:v>
                </c:pt>
                <c:pt idx="421">
                  <c:v>0.52024999999999866</c:v>
                </c:pt>
                <c:pt idx="422">
                  <c:v>0.5163749999999987</c:v>
                </c:pt>
                <c:pt idx="423">
                  <c:v>0.51249999999999862</c:v>
                </c:pt>
                <c:pt idx="424">
                  <c:v>0.50862499999999855</c:v>
                </c:pt>
                <c:pt idx="425">
                  <c:v>0.50474999999999859</c:v>
                </c:pt>
                <c:pt idx="426">
                  <c:v>0.50087499999999863</c:v>
                </c:pt>
                <c:pt idx="427">
                  <c:v>0.49699999999999861</c:v>
                </c:pt>
                <c:pt idx="428">
                  <c:v>0.49312499999999859</c:v>
                </c:pt>
                <c:pt idx="429">
                  <c:v>0.48924999999999863</c:v>
                </c:pt>
                <c:pt idx="430">
                  <c:v>0.48537499999999861</c:v>
                </c:pt>
                <c:pt idx="431">
                  <c:v>0.4814999999999986</c:v>
                </c:pt>
                <c:pt idx="432">
                  <c:v>0.47762499999999858</c:v>
                </c:pt>
                <c:pt idx="433">
                  <c:v>0.47374999999999856</c:v>
                </c:pt>
                <c:pt idx="434">
                  <c:v>0.4698749999999986</c:v>
                </c:pt>
                <c:pt idx="435">
                  <c:v>0.46599999999999858</c:v>
                </c:pt>
                <c:pt idx="436">
                  <c:v>0.46212499999999856</c:v>
                </c:pt>
                <c:pt idx="437">
                  <c:v>0.4582499999999986</c:v>
                </c:pt>
                <c:pt idx="438">
                  <c:v>0.45437499999999859</c:v>
                </c:pt>
                <c:pt idx="439">
                  <c:v>0.45049999999999857</c:v>
                </c:pt>
                <c:pt idx="440">
                  <c:v>0.44662499999999855</c:v>
                </c:pt>
                <c:pt idx="441">
                  <c:v>0.44274999999999853</c:v>
                </c:pt>
                <c:pt idx="442">
                  <c:v>0.43887499999999857</c:v>
                </c:pt>
                <c:pt idx="443">
                  <c:v>0.43499999999999855</c:v>
                </c:pt>
                <c:pt idx="444">
                  <c:v>0.43112499999999854</c:v>
                </c:pt>
                <c:pt idx="445">
                  <c:v>0.42724999999999858</c:v>
                </c:pt>
                <c:pt idx="446">
                  <c:v>0.42337499999999856</c:v>
                </c:pt>
                <c:pt idx="447">
                  <c:v>0.41949999999999854</c:v>
                </c:pt>
                <c:pt idx="448">
                  <c:v>0.41562499999999852</c:v>
                </c:pt>
                <c:pt idx="449">
                  <c:v>0.41174999999999851</c:v>
                </c:pt>
                <c:pt idx="450">
                  <c:v>0.40787499999999854</c:v>
                </c:pt>
                <c:pt idx="451">
                  <c:v>0.40399999999999853</c:v>
                </c:pt>
                <c:pt idx="452">
                  <c:v>0.40012499999999851</c:v>
                </c:pt>
                <c:pt idx="453">
                  <c:v>0.39624999999999855</c:v>
                </c:pt>
                <c:pt idx="454">
                  <c:v>0.39237499999999853</c:v>
                </c:pt>
                <c:pt idx="455">
                  <c:v>0.38849999999999851</c:v>
                </c:pt>
                <c:pt idx="456">
                  <c:v>0.3846249999999985</c:v>
                </c:pt>
                <c:pt idx="457">
                  <c:v>0.38074999999999848</c:v>
                </c:pt>
                <c:pt idx="458">
                  <c:v>0.37687499999999852</c:v>
                </c:pt>
                <c:pt idx="459">
                  <c:v>0.3729999999999985</c:v>
                </c:pt>
                <c:pt idx="460">
                  <c:v>0.36912499999999848</c:v>
                </c:pt>
                <c:pt idx="461">
                  <c:v>0.36524999999999852</c:v>
                </c:pt>
                <c:pt idx="462">
                  <c:v>0.3613749999999985</c:v>
                </c:pt>
                <c:pt idx="463">
                  <c:v>0.35749999999999849</c:v>
                </c:pt>
                <c:pt idx="464">
                  <c:v>0.35362499999999847</c:v>
                </c:pt>
                <c:pt idx="465">
                  <c:v>0.34887499999999805</c:v>
                </c:pt>
                <c:pt idx="466">
                  <c:v>0.34393749999999806</c:v>
                </c:pt>
                <c:pt idx="467">
                  <c:v>0.33899999999999808</c:v>
                </c:pt>
                <c:pt idx="468">
                  <c:v>0.33406249999999804</c:v>
                </c:pt>
                <c:pt idx="469">
                  <c:v>0.32912499999999806</c:v>
                </c:pt>
                <c:pt idx="470">
                  <c:v>0.32418749999999802</c:v>
                </c:pt>
                <c:pt idx="471">
                  <c:v>0.31924999999999804</c:v>
                </c:pt>
                <c:pt idx="472">
                  <c:v>0.31431249999999805</c:v>
                </c:pt>
                <c:pt idx="473">
                  <c:v>0.30937499999999801</c:v>
                </c:pt>
                <c:pt idx="474">
                  <c:v>0.30443749999999803</c:v>
                </c:pt>
                <c:pt idx="475">
                  <c:v>0.29949999999999799</c:v>
                </c:pt>
                <c:pt idx="476">
                  <c:v>0.29456249999999801</c:v>
                </c:pt>
                <c:pt idx="477">
                  <c:v>0.28962499999999802</c:v>
                </c:pt>
                <c:pt idx="478">
                  <c:v>0.28468749999999798</c:v>
                </c:pt>
                <c:pt idx="479">
                  <c:v>0.279749999999998</c:v>
                </c:pt>
                <c:pt idx="480">
                  <c:v>0.27481249999999802</c:v>
                </c:pt>
                <c:pt idx="481">
                  <c:v>0.26987499999999798</c:v>
                </c:pt>
                <c:pt idx="482">
                  <c:v>0.26493749999999799</c:v>
                </c:pt>
                <c:pt idx="483">
                  <c:v>0.25999999999999801</c:v>
                </c:pt>
                <c:pt idx="484">
                  <c:v>0.25506249999999797</c:v>
                </c:pt>
                <c:pt idx="485">
                  <c:v>0.25012499999999799</c:v>
                </c:pt>
                <c:pt idx="486">
                  <c:v>0.24518749999999798</c:v>
                </c:pt>
                <c:pt idx="487">
                  <c:v>0.24024999999999797</c:v>
                </c:pt>
                <c:pt idx="488">
                  <c:v>0.23531249999999795</c:v>
                </c:pt>
                <c:pt idx="489">
                  <c:v>0.23037499999999794</c:v>
                </c:pt>
                <c:pt idx="490">
                  <c:v>0.22543749999999796</c:v>
                </c:pt>
                <c:pt idx="491">
                  <c:v>0.22049999999999795</c:v>
                </c:pt>
                <c:pt idx="492">
                  <c:v>0.21556249999999794</c:v>
                </c:pt>
                <c:pt idx="493">
                  <c:v>0.21031249999999752</c:v>
                </c:pt>
                <c:pt idx="494">
                  <c:v>0.20434374999999749</c:v>
                </c:pt>
                <c:pt idx="495">
                  <c:v>0.1983749999999975</c:v>
                </c:pt>
                <c:pt idx="496">
                  <c:v>0.1924062499999975</c:v>
                </c:pt>
                <c:pt idx="497">
                  <c:v>0.18643749999999748</c:v>
                </c:pt>
                <c:pt idx="498">
                  <c:v>0.18046874999999749</c:v>
                </c:pt>
                <c:pt idx="499">
                  <c:v>0.17449999999999749</c:v>
                </c:pt>
                <c:pt idx="500">
                  <c:v>0.16853124999999747</c:v>
                </c:pt>
                <c:pt idx="501">
                  <c:v>0.16256249999999747</c:v>
                </c:pt>
                <c:pt idx="502">
                  <c:v>0.15659374999999745</c:v>
                </c:pt>
                <c:pt idx="503">
                  <c:v>0.15062499999999746</c:v>
                </c:pt>
                <c:pt idx="504">
                  <c:v>0.14465624999999743</c:v>
                </c:pt>
                <c:pt idx="505">
                  <c:v>0.13868749999999744</c:v>
                </c:pt>
                <c:pt idx="506">
                  <c:v>0.13271874999999744</c:v>
                </c:pt>
                <c:pt idx="507">
                  <c:v>0.12674999999999742</c:v>
                </c:pt>
                <c:pt idx="508">
                  <c:v>0.12039062499999699</c:v>
                </c:pt>
                <c:pt idx="509">
                  <c:v>0.11340624999999699</c:v>
                </c:pt>
                <c:pt idx="510">
                  <c:v>0.10642187499999697</c:v>
                </c:pt>
                <c:pt idx="511">
                  <c:v>9.9437499999996973E-2</c:v>
                </c:pt>
                <c:pt idx="512">
                  <c:v>9.2453124999996972E-2</c:v>
                </c:pt>
                <c:pt idx="513">
                  <c:v>8.5468749999996957E-2</c:v>
                </c:pt>
                <c:pt idx="514">
                  <c:v>7.8484374999997275E-2</c:v>
                </c:pt>
                <c:pt idx="515">
                  <c:v>7.2198437499997548E-2</c:v>
                </c:pt>
                <c:pt idx="516">
                  <c:v>6.6075546874997476E-2</c:v>
                </c:pt>
                <c:pt idx="517">
                  <c:v>6.0249242187497734E-2</c:v>
                </c:pt>
                <c:pt idx="518">
                  <c:v>5.5005567968747962E-2</c:v>
                </c:pt>
                <c:pt idx="519">
                  <c:v>5.0286261171873167E-2</c:v>
                </c:pt>
                <c:pt idx="520">
                  <c:v>4.6038885054685848E-2</c:v>
                </c:pt>
                <c:pt idx="521">
                  <c:v>4.2216246549217261E-2</c:v>
                </c:pt>
                <c:pt idx="522">
                  <c:v>3.8758960397146928E-2</c:v>
                </c:pt>
                <c:pt idx="523">
                  <c:v>3.527368935743224E-2</c:v>
                </c:pt>
                <c:pt idx="524">
                  <c:v>3.2136945421689017E-2</c:v>
                </c:pt>
                <c:pt idx="525">
                  <c:v>2.9313875879520116E-2</c:v>
                </c:pt>
                <c:pt idx="526">
                  <c:v>2.6773113291568101E-2</c:v>
                </c:pt>
                <c:pt idx="527">
                  <c:v>2.4486426962411292E-2</c:v>
                </c:pt>
                <c:pt idx="528">
                  <c:v>2.2428409266170162E-2</c:v>
                </c:pt>
                <c:pt idx="529">
                  <c:v>2.0479707708461258E-2</c:v>
                </c:pt>
                <c:pt idx="530">
                  <c:v>1.8627049437615135E-2</c:v>
                </c:pt>
                <c:pt idx="531">
                  <c:v>1.6959656993853621E-2</c:v>
                </c:pt>
                <c:pt idx="532">
                  <c:v>1.5459003794468257E-2</c:v>
                </c:pt>
                <c:pt idx="533">
                  <c:v>1.4108415915021433E-2</c:v>
                </c:pt>
                <c:pt idx="534">
                  <c:v>1.2892886823519288E-2</c:v>
                </c:pt>
                <c:pt idx="535">
                  <c:v>1.179891064116736E-2</c:v>
                </c:pt>
                <c:pt idx="536">
                  <c:v>1.0724928910316584E-2</c:v>
                </c:pt>
                <c:pt idx="537">
                  <c:v>9.7500922692849244E-3</c:v>
                </c:pt>
                <c:pt idx="538">
                  <c:v>8.8727392923564335E-3</c:v>
                </c:pt>
                <c:pt idx="539">
                  <c:v>8.0831216131207889E-3</c:v>
                </c:pt>
                <c:pt idx="540">
                  <c:v>7.3724657018087118E-3</c:v>
                </c:pt>
                <c:pt idx="541">
                  <c:v>6.7328753816278406E-3</c:v>
                </c:pt>
                <c:pt idx="542">
                  <c:v>6.1402056999424557E-3</c:v>
                </c:pt>
                <c:pt idx="543">
                  <c:v>5.5750132549482103E-3</c:v>
                </c:pt>
                <c:pt idx="544">
                  <c:v>5.0663400544533896E-3</c:v>
                </c:pt>
                <c:pt idx="545">
                  <c:v>4.6085341740080511E-3</c:v>
                </c:pt>
                <c:pt idx="546">
                  <c:v>4.1965088816072454E-3</c:v>
                </c:pt>
                <c:pt idx="547">
                  <c:v>3.8256861184465213E-3</c:v>
                </c:pt>
                <c:pt idx="548">
                  <c:v>3.4919456316018695E-3</c:v>
                </c:pt>
                <c:pt idx="549">
                  <c:v>3.1727775648665163E-3</c:v>
                </c:pt>
                <c:pt idx="550">
                  <c:v>2.8799138708798648E-3</c:v>
                </c:pt>
                <c:pt idx="551">
                  <c:v>2.616336546291878E-3</c:v>
                </c:pt>
                <c:pt idx="552">
                  <c:v>2.3791169541626904E-3</c:v>
                </c:pt>
                <c:pt idx="553">
                  <c:v>2.1656193212464215E-3</c:v>
                </c:pt>
                <c:pt idx="554">
                  <c:v>1.9734714516217791E-3</c:v>
                </c:pt>
                <c:pt idx="555">
                  <c:v>1.7982078231719141E-3</c:v>
                </c:pt>
                <c:pt idx="556">
                  <c:v>1.6305940721047226E-3</c:v>
                </c:pt>
                <c:pt idx="557">
                  <c:v>1.4797416961442502E-3</c:v>
                </c:pt>
                <c:pt idx="558">
                  <c:v>1.3439745577798253E-3</c:v>
                </c:pt>
                <c:pt idx="559">
                  <c:v>1.2217841332518428E-3</c:v>
                </c:pt>
                <c:pt idx="560">
                  <c:v>1.1118127511766584E-3</c:v>
                </c:pt>
                <c:pt idx="561">
                  <c:v>1.0128385073089928E-3</c:v>
                </c:pt>
                <c:pt idx="562">
                  <c:v>9.1999419567581511E-4</c:v>
                </c:pt>
                <c:pt idx="563">
                  <c:v>8.3409829173323362E-4</c:v>
                </c:pt>
                <c:pt idx="564">
                  <c:v>7.5679197818491017E-4</c:v>
                </c:pt>
                <c:pt idx="565">
                  <c:v>6.8721629599141924E-4</c:v>
                </c:pt>
                <c:pt idx="566">
                  <c:v>6.2459818201727731E-4</c:v>
                </c:pt>
                <c:pt idx="567">
                  <c:v>5.6824187944054961E-4</c:v>
                </c:pt>
                <c:pt idx="568">
                  <c:v>5.1743708494522494E-4</c:v>
                </c:pt>
                <c:pt idx="569">
                  <c:v>4.6874513426320246E-4</c:v>
                </c:pt>
                <c:pt idx="570">
                  <c:v>4.2492237864938224E-4</c:v>
                </c:pt>
                <c:pt idx="571">
                  <c:v>3.85481898596944E-4</c:v>
                </c:pt>
                <c:pt idx="572">
                  <c:v>2.4154877186504018E-4</c:v>
                </c:pt>
                <c:pt idx="573">
                  <c:v>1.510327787440241E-4</c:v>
                </c:pt>
                <c:pt idx="574">
                  <c:v>9.3885852366870892E-5</c:v>
                </c:pt>
                <c:pt idx="575">
                  <c:v>5.8443799414940944E-5</c:v>
                </c:pt>
                <c:pt idx="576">
                  <c:v>3.6409943100743981E-5</c:v>
                </c:pt>
                <c:pt idx="577">
                  <c:v>2.2608905313571387E-5</c:v>
                </c:pt>
                <c:pt idx="578">
                  <c:v>1.3995655676788326E-5</c:v>
                </c:pt>
                <c:pt idx="579">
                  <c:v>8.6746542079055135E-6</c:v>
                </c:pt>
                <c:pt idx="580">
                  <c:v>5.380685695702011E-6</c:v>
                </c:pt>
                <c:pt idx="581">
                  <c:v>3.3237788490618318E-6</c:v>
                </c:pt>
                <c:pt idx="582">
                  <c:v>2.0509131211725116E-6</c:v>
                </c:pt>
                <c:pt idx="583">
                  <c:v>1.2669195426573069E-6</c:v>
                </c:pt>
                <c:pt idx="584">
                  <c:v>7.8316681959863301E-7</c:v>
                </c:pt>
                <c:pt idx="585">
                  <c:v>4.81821020714258E-7</c:v>
                </c:pt>
                <c:pt idx="586">
                  <c:v>2.9654358108779189E-7</c:v>
                </c:pt>
                <c:pt idx="587">
                  <c:v>1.8269475302546328E-7</c:v>
                </c:pt>
                <c:pt idx="588">
                  <c:v>1.1259708405404749E-7</c:v>
                </c:pt>
                <c:pt idx="589">
                  <c:v>6.9066331741524751E-8</c:v>
                </c:pt>
                <c:pt idx="590">
                  <c:v>4.2419153633823766E-8</c:v>
                </c:pt>
                <c:pt idx="591">
                  <c:v>2.6076357835868804E-8</c:v>
                </c:pt>
                <c:pt idx="592">
                  <c:v>1.6018343731367473E-8</c:v>
                </c:pt>
                <c:pt idx="593">
                  <c:v>9.8098808426021093E-9</c:v>
                </c:pt>
                <c:pt idx="594">
                  <c:v>6.0145664935356037E-9</c:v>
                </c:pt>
                <c:pt idx="595">
                  <c:v>3.6905793017668045E-9</c:v>
                </c:pt>
                <c:pt idx="596">
                  <c:v>2.2609137097908569E-9</c:v>
                </c:pt>
                <c:pt idx="597">
                  <c:v>1.3827507828935162E-9</c:v>
                </c:pt>
                <c:pt idx="598">
                  <c:v>8.465361571651196E-10</c:v>
                </c:pt>
                <c:pt idx="599">
                  <c:v>5.1863518336541401E-10</c:v>
                </c:pt>
                <c:pt idx="600">
                  <c:v>3.1700187611059515E-10</c:v>
                </c:pt>
                <c:pt idx="601">
                  <c:v>1.9365052810381038E-10</c:v>
                </c:pt>
                <c:pt idx="602">
                  <c:v>1.1840547747703113E-10</c:v>
                </c:pt>
                <c:pt idx="603">
                  <c:v>7.2445142431204283E-11</c:v>
                </c:pt>
                <c:pt idx="604">
                  <c:v>4.4194681220140904E-11</c:v>
                </c:pt>
                <c:pt idx="605">
                  <c:v>2.6970545168979486E-11</c:v>
                </c:pt>
                <c:pt idx="606">
                  <c:v>1.6472758857559943E-11</c:v>
                </c:pt>
                <c:pt idx="607">
                  <c:v>1.0065554254890552E-11</c:v>
                </c:pt>
                <c:pt idx="608">
                  <c:v>6.1311550593314902E-12</c:v>
                </c:pt>
                <c:pt idx="609">
                  <c:v>3.7383340129460448E-12</c:v>
                </c:pt>
                <c:pt idx="610">
                  <c:v>2.2810587309303466E-12</c:v>
                </c:pt>
                <c:pt idx="611">
                  <c:v>1.3913726061025313E-12</c:v>
                </c:pt>
                <c:pt idx="612">
                  <c:v>8.4693294427199468E-13</c:v>
                </c:pt>
                <c:pt idx="613">
                  <c:v>5.159938291180904E-13</c:v>
                </c:pt>
                <c:pt idx="614">
                  <c:v>3.1458095209809435E-13</c:v>
                </c:pt>
                <c:pt idx="615">
                  <c:v>1.91590742201897E-13</c:v>
                </c:pt>
                <c:pt idx="616">
                  <c:v>1.1654996902093179E-13</c:v>
                </c:pt>
                <c:pt idx="617">
                  <c:v>7.0958349906011239E-14</c:v>
                </c:pt>
                <c:pt idx="618">
                  <c:v>4.3227558176466052E-14</c:v>
                </c:pt>
                <c:pt idx="619">
                  <c:v>2.6291806273759679E-14</c:v>
                </c:pt>
                <c:pt idx="620">
                  <c:v>1.5985132132333555E-14</c:v>
                </c:pt>
                <c:pt idx="621">
                  <c:v>9.7259900844437806E-15</c:v>
                </c:pt>
                <c:pt idx="622">
                  <c:v>5.9209814257909577E-15</c:v>
                </c:pt>
                <c:pt idx="623">
                  <c:v>3.5969977764595807E-15</c:v>
                </c:pt>
                <c:pt idx="624">
                  <c:v>2.1858294964516866E-15</c:v>
                </c:pt>
                <c:pt idx="625">
                  <c:v>1.3291864192411999E-15</c:v>
                </c:pt>
                <c:pt idx="626">
                  <c:v>8.0861408179097152E-16</c:v>
                </c:pt>
                <c:pt idx="627">
                  <c:v>4.9075923265061292E-16</c:v>
                </c:pt>
                <c:pt idx="628">
                  <c:v>2.9808756549214209E-16</c:v>
                </c:pt>
                <c:pt idx="629">
                  <c:v>1.8117053271442802E-16</c:v>
                </c:pt>
                <c:pt idx="630">
                  <c:v>1.1009009840943826E-16</c:v>
                </c:pt>
                <c:pt idx="631">
                  <c:v>6.6791392161899632E-17</c:v>
                </c:pt>
                <c:pt idx="632">
                  <c:v>4.0551929636401324E-17</c:v>
                </c:pt>
                <c:pt idx="633">
                  <c:v>2.4634761620157488E-17</c:v>
                </c:pt>
                <c:pt idx="634">
                  <c:v>1.4954329319692175E-17</c:v>
                </c:pt>
                <c:pt idx="635">
                  <c:v>9.069751909277478E-18</c:v>
                </c:pt>
                <c:pt idx="636">
                  <c:v>5.5044805447337317E-18</c:v>
                </c:pt>
                <c:pt idx="637">
                  <c:v>3.3424343706855575E-18</c:v>
                </c:pt>
                <c:pt idx="638">
                  <c:v>2.0271446658610445E-18</c:v>
                </c:pt>
                <c:pt idx="639">
                  <c:v>1.2290774922594617E-18</c:v>
                </c:pt>
                <c:pt idx="640">
                  <c:v>7.4566301208762067E-19</c:v>
                </c:pt>
                <c:pt idx="641">
                  <c:v>4.5259876783486003E-19</c:v>
                </c:pt>
                <c:pt idx="642">
                  <c:v>2.7426976613212977E-19</c:v>
                </c:pt>
                <c:pt idx="643">
                  <c:v>1.6624447010871641E-19</c:v>
                </c:pt>
                <c:pt idx="644">
                  <c:v>1.0082401095867334E-19</c:v>
                </c:pt>
                <c:pt idx="645">
                  <c:v>6.1172032933007431E-20</c:v>
                </c:pt>
                <c:pt idx="646">
                  <c:v>3.7043624316397874E-20</c:v>
                </c:pt>
                <c:pt idx="647">
                  <c:v>2.244735798273986E-20</c:v>
                </c:pt>
                <c:pt idx="648">
                  <c:v>1.3609595154857142E-20</c:v>
                </c:pt>
                <c:pt idx="649">
                  <c:v>8.2504603876397146E-21</c:v>
                </c:pt>
                <c:pt idx="650">
                  <c:v>4.9951719334298096E-21</c:v>
                </c:pt>
                <c:pt idx="651">
                  <c:v>3.0261581629336098E-21</c:v>
                </c:pt>
                <c:pt idx="652">
                  <c:v>1.8341866906696682E-21</c:v>
                </c:pt>
                <c:pt idx="653">
                  <c:v>1.1110999262424796E-21</c:v>
                </c:pt>
                <c:pt idx="654">
                  <c:v>6.7257584736406106E-22</c:v>
                </c:pt>
                <c:pt idx="655">
                  <c:v>4.0735974118559764E-22</c:v>
                </c:pt>
                <c:pt idx="656">
                  <c:v>2.4683673326966365E-22</c:v>
                </c:pt>
                <c:pt idx="657">
                  <c:v>1.4942552894188303E-22</c:v>
                </c:pt>
                <c:pt idx="658">
                  <c:v>9.0434193017513676E-23</c:v>
                </c:pt>
                <c:pt idx="659">
                  <c:v>5.4760928426440666E-23</c:v>
                </c:pt>
                <c:pt idx="660">
                  <c:v>3.317334823767493E-23</c:v>
                </c:pt>
                <c:pt idx="661">
                  <c:v>2.0069445065115561E-23</c:v>
                </c:pt>
                <c:pt idx="662">
                  <c:v>1.2144131335945386E-23</c:v>
                </c:pt>
                <c:pt idx="663">
                  <c:v>7.3520932827556263E-24</c:v>
                </c:pt>
                <c:pt idx="664">
                  <c:v>4.4526150002810264E-24</c:v>
                </c:pt>
                <c:pt idx="665">
                  <c:v>2.6922950812525025E-24</c:v>
                </c:pt>
                <c:pt idx="666">
                  <c:v>1.6288466731675245E-24</c:v>
                </c:pt>
                <c:pt idx="667">
                  <c:v>9.8590676643297423E-25</c:v>
                </c:pt>
                <c:pt idx="668">
                  <c:v>5.9671393868824092E-25</c:v>
                </c:pt>
                <c:pt idx="669">
                  <c:v>3.6076202620663804E-25</c:v>
                </c:pt>
                <c:pt idx="670">
                  <c:v>2.1822666049091029E-25</c:v>
                </c:pt>
                <c:pt idx="671">
                  <c:v>1.3206228664005837E-25</c:v>
                </c:pt>
                <c:pt idx="672">
                  <c:v>7.9883606837592078E-26</c:v>
                </c:pt>
                <c:pt idx="673">
                  <c:v>4.8290392187190644E-26</c:v>
                </c:pt>
                <c:pt idx="674">
                  <c:v>2.9206528034434555E-26</c:v>
                </c:pt>
                <c:pt idx="675">
                  <c:v>1.7671370389602294E-26</c:v>
                </c:pt>
                <c:pt idx="676">
                  <c:v>1.0683601590456007E-26</c:v>
                </c:pt>
                <c:pt idx="677">
                  <c:v>6.4575896841239429E-27</c:v>
                </c:pt>
                <c:pt idx="678">
                  <c:v>3.9050305323019348E-27</c:v>
                </c:pt>
                <c:pt idx="679">
                  <c:v>2.3623140944363851E-27</c:v>
                </c:pt>
                <c:pt idx="680">
                  <c:v>1.42748587624866E-27</c:v>
                </c:pt>
                <c:pt idx="681">
                  <c:v>8.627311853979985E-28</c:v>
                </c:pt>
                <c:pt idx="682">
                  <c:v>5.2163494251775139E-28</c:v>
                </c:pt>
                <c:pt idx="683">
                  <c:v>3.1550492202285759E-28</c:v>
                </c:pt>
                <c:pt idx="684">
                  <c:v>1.9056513066206817E-28</c:v>
                </c:pt>
                <c:pt idx="685">
                  <c:v>1.1515935032025058E-28</c:v>
                </c:pt>
                <c:pt idx="686">
                  <c:v>6.9619327782164989E-29</c:v>
                </c:pt>
                <c:pt idx="687">
                  <c:v>4.2087141031387401E-29</c:v>
                </c:pt>
                <c:pt idx="688">
                  <c:v>2.5418734845891527E-29</c:v>
                </c:pt>
                <c:pt idx="689">
                  <c:v>1.5358999652822578E-29</c:v>
                </c:pt>
                <c:pt idx="690">
                  <c:v>9.2839993433922477E-30</c:v>
                </c:pt>
                <c:pt idx="691">
                  <c:v>5.6098426512963989E-30</c:v>
                </c:pt>
                <c:pt idx="692">
                  <c:v>3.3878404162210981E-30</c:v>
                </c:pt>
                <c:pt idx="693">
                  <c:v>2.0468512211301405E-30</c:v>
                </c:pt>
                <c:pt idx="694">
                  <c:v>1.2370919535823364E-30</c:v>
                </c:pt>
                <c:pt idx="695">
                  <c:v>7.4718555280703318E-31</c:v>
                </c:pt>
                <c:pt idx="696">
                  <c:v>4.5119944456371648E-31</c:v>
                </c:pt>
                <c:pt idx="697">
                  <c:v>2.7257579398236858E-31</c:v>
                </c:pt>
                <c:pt idx="698">
                  <c:v>1.6472078249412481E-31</c:v>
                </c:pt>
                <c:pt idx="699">
                  <c:v>9.9448767078678807E-32</c:v>
                </c:pt>
                <c:pt idx="700">
                  <c:v>6.004922961414631E-32</c:v>
                </c:pt>
                <c:pt idx="701">
                  <c:v>3.6272926828206301E-32</c:v>
                </c:pt>
                <c:pt idx="702">
                  <c:v>2.1917493252532439E-32</c:v>
                </c:pt>
                <c:pt idx="703">
                  <c:v>1.3227533149294953E-32</c:v>
                </c:pt>
                <c:pt idx="704">
                  <c:v>7.9864726617518054E-33</c:v>
                </c:pt>
                <c:pt idx="705">
                  <c:v>4.8237811903003703E-33</c:v>
                </c:pt>
                <c:pt idx="706">
                  <c:v>2.9135280136240946E-33</c:v>
                </c:pt>
                <c:pt idx="707">
                  <c:v>1.7582517907831289E-33</c:v>
                </c:pt>
                <c:pt idx="708">
                  <c:v>1.0615135465211777E-33</c:v>
                </c:pt>
                <c:pt idx="709">
                  <c:v>6.410863523865351E-34</c:v>
                </c:pt>
                <c:pt idx="710">
                  <c:v>3.8705922386240507E-34</c:v>
                </c:pt>
                <c:pt idx="711">
                  <c:v>2.3357117625788746E-34</c:v>
                </c:pt>
                <c:pt idx="712">
                  <c:v>1.4100427622976118E-34</c:v>
                </c:pt>
                <c:pt idx="713">
                  <c:v>8.5149600678255004E-35</c:v>
                </c:pt>
                <c:pt idx="714">
                  <c:v>5.1390686960763508E-35</c:v>
                </c:pt>
                <c:pt idx="715">
                  <c:v>3.1010279896234746E-35</c:v>
                </c:pt>
                <c:pt idx="716">
                  <c:v>1.87192117334521E-35</c:v>
                </c:pt>
                <c:pt idx="717">
                  <c:v>1.1303114899420643E-35</c:v>
                </c:pt>
                <c:pt idx="718">
                  <c:v>6.8194847588786984E-36</c:v>
                </c:pt>
                <c:pt idx="719">
                  <c:v>4.1148293773471551E-36</c:v>
                </c:pt>
                <c:pt idx="720">
                  <c:v>2.4837211351009126E-36</c:v>
                </c:pt>
                <c:pt idx="721">
                  <c:v>1.4995969840164477E-36</c:v>
                </c:pt>
                <c:pt idx="722">
                  <c:v>9.0446016781315786E-37</c:v>
                </c:pt>
                <c:pt idx="723">
                  <c:v>5.4571811133378865E-37</c:v>
                </c:pt>
                <c:pt idx="724">
                  <c:v>3.293736226228918E-37</c:v>
                </c:pt>
                <c:pt idx="725">
                  <c:v>1.9879966792455737E-37</c:v>
                </c:pt>
                <c:pt idx="726">
                  <c:v>1.1989690824631955E-37</c:v>
                </c:pt>
                <c:pt idx="727">
                  <c:v>7.2337796801513361E-38</c:v>
                </c:pt>
                <c:pt idx="728">
                  <c:v>4.3657162872526272E-38</c:v>
                </c:pt>
                <c:pt idx="729">
                  <c:v>2.6341234517368549E-38</c:v>
                </c:pt>
                <c:pt idx="730">
                  <c:v>1.5886069659834005E-38</c:v>
                </c:pt>
                <c:pt idx="731">
                  <c:v>9.58411258539445E-39</c:v>
                </c:pt>
                <c:pt idx="732">
                  <c:v>5.7837867348562577E-39</c:v>
                </c:pt>
                <c:pt idx="733">
                  <c:v>3.4886391401453529E-39</c:v>
                </c:pt>
                <c:pt idx="734">
                  <c:v>2.1038926932440516E-39</c:v>
                </c:pt>
                <c:pt idx="735">
                  <c:v>1.2692203189213247E-39</c:v>
                </c:pt>
                <c:pt idx="736">
                  <c:v>7.658926018781261E-40</c:v>
                </c:pt>
                <c:pt idx="737">
                  <c:v>4.6183144853082536E-40</c:v>
                </c:pt>
                <c:pt idx="738">
                  <c:v>2.7850790478933795E-40</c:v>
                </c:pt>
                <c:pt idx="739">
                  <c:v>1.6800756146120717E-40</c:v>
                </c:pt>
                <c:pt idx="740">
                  <c:v>1.0137492662183632E-40</c:v>
                </c:pt>
                <c:pt idx="741">
                  <c:v>6.1111941898595503E-41</c:v>
                </c:pt>
                <c:pt idx="742">
                  <c:v>3.6852416432613074E-41</c:v>
                </c:pt>
                <c:pt idx="743">
                  <c:v>2.2229775283778643E-41</c:v>
                </c:pt>
                <c:pt idx="744">
                  <c:v>1.3409611651640616E-41</c:v>
                </c:pt>
                <c:pt idx="745">
                  <c:v>8.0833418900041185E-42</c:v>
                </c:pt>
                <c:pt idx="746">
                  <c:v>4.8743437354486562E-42</c:v>
                </c:pt>
                <c:pt idx="747">
                  <c:v>2.9401062331540723E-42</c:v>
                </c:pt>
                <c:pt idx="748">
                  <c:v>1.7730320500641222E-42</c:v>
                </c:pt>
                <c:pt idx="749">
                  <c:v>1.0687714454050122E-42</c:v>
                </c:pt>
                <c:pt idx="750">
                  <c:v>6.4445840421722268E-43</c:v>
                </c:pt>
                <c:pt idx="751">
                  <c:v>3.8870446859200872E-43</c:v>
                </c:pt>
                <c:pt idx="752">
                  <c:v>2.343437199266651E-43</c:v>
                </c:pt>
                <c:pt idx="753">
                  <c:v>1.4125835262419992E-43</c:v>
                </c:pt>
                <c:pt idx="754">
                  <c:v>8.517430994472697E-44</c:v>
                </c:pt>
                <c:pt idx="755">
                  <c:v>5.1370177973603642E-44</c:v>
                </c:pt>
                <c:pt idx="756">
                  <c:v>3.0962236630594663E-44</c:v>
                </c:pt>
                <c:pt idx="757">
                  <c:v>1.8663146011542809E-44</c:v>
                </c:pt>
                <c:pt idx="758">
                  <c:v>1.1252873272998104E-44</c:v>
                </c:pt>
                <c:pt idx="759">
                  <c:v>6.7864669865227194E-45</c:v>
                </c:pt>
                <c:pt idx="760">
                  <c:v>4.0893964227176913E-45</c:v>
                </c:pt>
                <c:pt idx="761">
                  <c:v>2.4649192056549194E-45</c:v>
                </c:pt>
                <c:pt idx="762">
                  <c:v>1.4861582403776362E-45</c:v>
                </c:pt>
                <c:pt idx="763">
                  <c:v>8.9607400192759659E-46</c:v>
                </c:pt>
                <c:pt idx="764">
                  <c:v>5.3993228523197308E-46</c:v>
                </c:pt>
                <c:pt idx="765">
                  <c:v>3.2544157802695837E-46</c:v>
                </c:pt>
                <c:pt idx="766">
                  <c:v>1.9620900917010243E-46</c:v>
                </c:pt>
                <c:pt idx="767">
                  <c:v>1.1827278771468833E-46</c:v>
                </c:pt>
                <c:pt idx="768">
                  <c:v>7.1265218321342986E-47</c:v>
                </c:pt>
                <c:pt idx="769">
                  <c:v>4.2953742963639458E-47</c:v>
                </c:pt>
                <c:pt idx="770">
                  <c:v>2.5895855238341706E-47</c:v>
                </c:pt>
                <c:pt idx="771">
                  <c:v>1.5605935919583381E-47</c:v>
                </c:pt>
                <c:pt idx="772">
                  <c:v>9.4032713630464351E-48</c:v>
                </c:pt>
                <c:pt idx="773">
                  <c:v>5.6674992740201649E-48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C0A-8B41-92BE-20DF0B80D01F}"/>
            </c:ext>
          </c:extLst>
        </c:ser>
        <c:ser>
          <c:idx val="3"/>
          <c:order val="3"/>
          <c:tx>
            <c:v>Probabilistic adaptive</c:v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'Sheet1 (4)'!$A$2:$A$810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(4)'!$M$2:$M$810</c:f>
              <c:numCache>
                <c:formatCode>General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1.0000000000000002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1.0000000000000002</c:v>
                </c:pt>
                <c:pt idx="30">
                  <c:v>0.99999999999999978</c:v>
                </c:pt>
                <c:pt idx="31">
                  <c:v>0.99999999999999978</c:v>
                </c:pt>
                <c:pt idx="32">
                  <c:v>0.99999999999999978</c:v>
                </c:pt>
                <c:pt idx="33">
                  <c:v>1</c:v>
                </c:pt>
                <c:pt idx="34">
                  <c:v>1.0000000000000002</c:v>
                </c:pt>
                <c:pt idx="35">
                  <c:v>1.0000000000000002</c:v>
                </c:pt>
                <c:pt idx="36">
                  <c:v>1</c:v>
                </c:pt>
                <c:pt idx="37">
                  <c:v>0.99999999999999978</c:v>
                </c:pt>
                <c:pt idx="38">
                  <c:v>1</c:v>
                </c:pt>
                <c:pt idx="39">
                  <c:v>1</c:v>
                </c:pt>
                <c:pt idx="40">
                  <c:v>1.0000000000000002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1.0000000000000002</c:v>
                </c:pt>
                <c:pt idx="46">
                  <c:v>1.0000000000000002</c:v>
                </c:pt>
                <c:pt idx="47">
                  <c:v>0.99999999999999978</c:v>
                </c:pt>
                <c:pt idx="48">
                  <c:v>1</c:v>
                </c:pt>
                <c:pt idx="49">
                  <c:v>0.99999999999999978</c:v>
                </c:pt>
                <c:pt idx="50">
                  <c:v>1.0000000000000004</c:v>
                </c:pt>
                <c:pt idx="51">
                  <c:v>1.0000000000000002</c:v>
                </c:pt>
                <c:pt idx="52">
                  <c:v>1</c:v>
                </c:pt>
                <c:pt idx="53">
                  <c:v>1.0000000000000002</c:v>
                </c:pt>
                <c:pt idx="54">
                  <c:v>1.0000000000000002</c:v>
                </c:pt>
                <c:pt idx="55">
                  <c:v>0.99999999999999978</c:v>
                </c:pt>
                <c:pt idx="56">
                  <c:v>1</c:v>
                </c:pt>
                <c:pt idx="57">
                  <c:v>1</c:v>
                </c:pt>
                <c:pt idx="58">
                  <c:v>1.0000000000000002</c:v>
                </c:pt>
                <c:pt idx="59">
                  <c:v>1</c:v>
                </c:pt>
                <c:pt idx="60">
                  <c:v>0.99999999999999978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1.0000000000000002</c:v>
                </c:pt>
                <c:pt idx="65">
                  <c:v>1.0000000000000002</c:v>
                </c:pt>
                <c:pt idx="66">
                  <c:v>0.99999999999999978</c:v>
                </c:pt>
                <c:pt idx="67">
                  <c:v>1.0000000000000002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0.99999999999999978</c:v>
                </c:pt>
                <c:pt idx="72">
                  <c:v>1</c:v>
                </c:pt>
                <c:pt idx="73">
                  <c:v>1.0000000000000002</c:v>
                </c:pt>
                <c:pt idx="74">
                  <c:v>1</c:v>
                </c:pt>
                <c:pt idx="75">
                  <c:v>1</c:v>
                </c:pt>
                <c:pt idx="76">
                  <c:v>1.0000000000000002</c:v>
                </c:pt>
                <c:pt idx="77">
                  <c:v>0.99999999999999956</c:v>
                </c:pt>
                <c:pt idx="78">
                  <c:v>1.0000000000000002</c:v>
                </c:pt>
                <c:pt idx="79">
                  <c:v>1</c:v>
                </c:pt>
                <c:pt idx="80">
                  <c:v>1.0000000000000002</c:v>
                </c:pt>
                <c:pt idx="81">
                  <c:v>0.99999999999999956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1.0000000000000002</c:v>
                </c:pt>
                <c:pt idx="86">
                  <c:v>1</c:v>
                </c:pt>
                <c:pt idx="87">
                  <c:v>0.99999999999999978</c:v>
                </c:pt>
                <c:pt idx="88">
                  <c:v>1</c:v>
                </c:pt>
                <c:pt idx="89">
                  <c:v>1</c:v>
                </c:pt>
                <c:pt idx="90">
                  <c:v>0.99999999999999978</c:v>
                </c:pt>
                <c:pt idx="91">
                  <c:v>1</c:v>
                </c:pt>
                <c:pt idx="92">
                  <c:v>0.99999999999999978</c:v>
                </c:pt>
                <c:pt idx="93">
                  <c:v>1.0000000000000002</c:v>
                </c:pt>
                <c:pt idx="94">
                  <c:v>1</c:v>
                </c:pt>
                <c:pt idx="95">
                  <c:v>0.99999999999999978</c:v>
                </c:pt>
                <c:pt idx="96">
                  <c:v>1</c:v>
                </c:pt>
                <c:pt idx="97">
                  <c:v>1</c:v>
                </c:pt>
                <c:pt idx="98">
                  <c:v>1.0000000000000002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1.0000000000000002</c:v>
                </c:pt>
                <c:pt idx="105">
                  <c:v>1</c:v>
                </c:pt>
                <c:pt idx="106">
                  <c:v>1</c:v>
                </c:pt>
                <c:pt idx="107">
                  <c:v>1.0000000000000002</c:v>
                </c:pt>
                <c:pt idx="108">
                  <c:v>1.0000000000000002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0.99999999999999978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1.0000000000000002</c:v>
                </c:pt>
                <c:pt idx="119">
                  <c:v>1.0000000000000004</c:v>
                </c:pt>
                <c:pt idx="120">
                  <c:v>0.99999999999999978</c:v>
                </c:pt>
                <c:pt idx="121">
                  <c:v>1.0000000000000002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0.99999999999999978</c:v>
                </c:pt>
                <c:pt idx="126">
                  <c:v>1</c:v>
                </c:pt>
                <c:pt idx="127">
                  <c:v>1.0000000000000002</c:v>
                </c:pt>
                <c:pt idx="128">
                  <c:v>1.0000000000000002</c:v>
                </c:pt>
                <c:pt idx="129">
                  <c:v>1</c:v>
                </c:pt>
                <c:pt idx="130">
                  <c:v>1.0000000000000002</c:v>
                </c:pt>
                <c:pt idx="131">
                  <c:v>0.99999999999999978</c:v>
                </c:pt>
                <c:pt idx="132">
                  <c:v>0.99999999999999978</c:v>
                </c:pt>
                <c:pt idx="133">
                  <c:v>1</c:v>
                </c:pt>
                <c:pt idx="134">
                  <c:v>0.99999999999999978</c:v>
                </c:pt>
                <c:pt idx="135">
                  <c:v>0.99999999999999978</c:v>
                </c:pt>
                <c:pt idx="136">
                  <c:v>1.0000000000000002</c:v>
                </c:pt>
                <c:pt idx="137">
                  <c:v>1</c:v>
                </c:pt>
                <c:pt idx="138">
                  <c:v>1.0000000000000002</c:v>
                </c:pt>
                <c:pt idx="139">
                  <c:v>0.99999999999999978</c:v>
                </c:pt>
                <c:pt idx="140">
                  <c:v>1.0000000000000002</c:v>
                </c:pt>
                <c:pt idx="141">
                  <c:v>1</c:v>
                </c:pt>
                <c:pt idx="142" formatCode="0.000">
                  <c:v>0.99866522544780711</c:v>
                </c:pt>
                <c:pt idx="143" formatCode="0.000">
                  <c:v>0.99728395061728414</c:v>
                </c:pt>
                <c:pt idx="144" formatCode="0.000">
                  <c:v>0.9959031462060457</c:v>
                </c:pt>
                <c:pt idx="145" formatCode="0.000">
                  <c:v>0.99452281134401943</c:v>
                </c:pt>
                <c:pt idx="146" formatCode="0.000">
                  <c:v>0.99314294516327761</c:v>
                </c:pt>
                <c:pt idx="147" formatCode="0.000">
                  <c:v>0.99176354679802914</c:v>
                </c:pt>
                <c:pt idx="148" formatCode="0.000">
                  <c:v>0.9903846153846152</c:v>
                </c:pt>
                <c:pt idx="149" formatCode="0.000">
                  <c:v>0.98900615006150061</c:v>
                </c:pt>
                <c:pt idx="150" formatCode="0.000">
                  <c:v>0.9876281499692684</c:v>
                </c:pt>
                <c:pt idx="151" formatCode="0.000">
                  <c:v>0.98625061425061411</c:v>
                </c:pt>
                <c:pt idx="152" formatCode="0.000">
                  <c:v>0.9848735420503375</c:v>
                </c:pt>
                <c:pt idx="153" formatCode="0.000">
                  <c:v>0.98349693251533743</c:v>
                </c:pt>
                <c:pt idx="154" formatCode="0.000">
                  <c:v>0.9821207847946043</c:v>
                </c:pt>
                <c:pt idx="155" formatCode="0.000">
                  <c:v>0.9807450980392155</c:v>
                </c:pt>
                <c:pt idx="156" formatCode="0.000">
                  <c:v>0.97936987140232667</c:v>
                </c:pt>
                <c:pt idx="157" formatCode="0.000">
                  <c:v>0.97799510403916734</c:v>
                </c:pt>
                <c:pt idx="158" formatCode="0.000">
                  <c:v>0.97662079510703348</c:v>
                </c:pt>
                <c:pt idx="159" formatCode="0.000">
                  <c:v>0.97524694376528098</c:v>
                </c:pt>
                <c:pt idx="160" formatCode="0.000">
                  <c:v>0.97387354917532032</c:v>
                </c:pt>
                <c:pt idx="161" formatCode="0.000">
                  <c:v>0.97250061050061043</c:v>
                </c:pt>
                <c:pt idx="162" formatCode="0.000">
                  <c:v>0.97112812690665018</c:v>
                </c:pt>
                <c:pt idx="163" formatCode="0.000">
                  <c:v>0.96975609756097558</c:v>
                </c:pt>
                <c:pt idx="164" formatCode="0.000">
                  <c:v>0.96838452163315003</c:v>
                </c:pt>
                <c:pt idx="165" formatCode="0.000">
                  <c:v>0.96701339829476218</c:v>
                </c:pt>
                <c:pt idx="166" formatCode="0.000">
                  <c:v>0.96564272671941553</c:v>
                </c:pt>
                <c:pt idx="167" formatCode="0.000">
                  <c:v>0.96427250608272475</c:v>
                </c:pt>
                <c:pt idx="168" formatCode="0.000">
                  <c:v>0.96290273556230999</c:v>
                </c:pt>
                <c:pt idx="169" formatCode="0.000">
                  <c:v>0.96153341433778794</c:v>
                </c:pt>
                <c:pt idx="170" formatCode="0.000">
                  <c:v>0.96016454159077103</c:v>
                </c:pt>
                <c:pt idx="171" formatCode="0.000">
                  <c:v>0.95879611650485386</c:v>
                </c:pt>
                <c:pt idx="172" formatCode="0.000">
                  <c:v>0.95742813826561513</c:v>
                </c:pt>
                <c:pt idx="173" formatCode="0.000">
                  <c:v>0.95606060606060606</c:v>
                </c:pt>
                <c:pt idx="174" formatCode="0.000">
                  <c:v>0.95469351907934585</c:v>
                </c:pt>
                <c:pt idx="175" formatCode="0.000">
                  <c:v>0.95332687651331693</c:v>
                </c:pt>
                <c:pt idx="176" formatCode="0.000">
                  <c:v>0.95196067755595848</c:v>
                </c:pt>
                <c:pt idx="177" formatCode="0.000">
                  <c:v>0.95059492140265966</c:v>
                </c:pt>
                <c:pt idx="178" formatCode="0.000">
                  <c:v>0.94922960725075489</c:v>
                </c:pt>
                <c:pt idx="179" formatCode="0.000">
                  <c:v>0.94786473429951679</c:v>
                </c:pt>
                <c:pt idx="180" formatCode="0.000">
                  <c:v>0.94650030175015065</c:v>
                </c:pt>
                <c:pt idx="181" formatCode="0.000">
                  <c:v>0.94513630880579003</c:v>
                </c:pt>
                <c:pt idx="182" formatCode="0.000">
                  <c:v>0.94377275467148858</c:v>
                </c:pt>
                <c:pt idx="183" formatCode="0.000">
                  <c:v>0.94240963855421667</c:v>
                </c:pt>
                <c:pt idx="184" formatCode="0.000">
                  <c:v>0.94104695966285357</c:v>
                </c:pt>
                <c:pt idx="185" formatCode="0.000">
                  <c:v>0.93968471720818314</c:v>
                </c:pt>
                <c:pt idx="186" formatCode="0.000">
                  <c:v>0.9383229104028864</c:v>
                </c:pt>
                <c:pt idx="187" formatCode="0.000">
                  <c:v>0.9369615384615384</c:v>
                </c:pt>
                <c:pt idx="188" formatCode="0.000">
                  <c:v>0.9356006006006008</c:v>
                </c:pt>
                <c:pt idx="189" formatCode="0.000">
                  <c:v>0.9342400960384154</c:v>
                </c:pt>
                <c:pt idx="190" formatCode="0.000">
                  <c:v>0.93288002399520065</c:v>
                </c:pt>
                <c:pt idx="191" formatCode="0.000">
                  <c:v>0.93152038369304513</c:v>
                </c:pt>
                <c:pt idx="192" formatCode="0.000">
                  <c:v>0.93016117435590129</c:v>
                </c:pt>
                <c:pt idx="193" formatCode="0.000">
                  <c:v>0.92880239520958108</c:v>
                </c:pt>
                <c:pt idx="194" formatCode="0.000">
                  <c:v>0.92744404548174753</c:v>
                </c:pt>
                <c:pt idx="195" formatCode="0.000">
                  <c:v>0.92608612440191396</c:v>
                </c:pt>
                <c:pt idx="196" formatCode="0.000">
                  <c:v>0.92472863120143445</c:v>
                </c:pt>
                <c:pt idx="197" formatCode="0.000">
                  <c:v>0.92337156511350094</c:v>
                </c:pt>
                <c:pt idx="198" formatCode="0.000">
                  <c:v>0.92201492537313434</c:v>
                </c:pt>
                <c:pt idx="199" formatCode="0.000">
                  <c:v>0.92065871121718357</c:v>
                </c:pt>
                <c:pt idx="200" formatCode="0.000">
                  <c:v>0.91930292188431717</c:v>
                </c:pt>
                <c:pt idx="201" formatCode="0.000">
                  <c:v>0.91794755661501792</c:v>
                </c:pt>
                <c:pt idx="202" formatCode="0.000">
                  <c:v>0.91659261465157804</c:v>
                </c:pt>
                <c:pt idx="203" formatCode="0.000">
                  <c:v>0.91523809523809485</c:v>
                </c:pt>
                <c:pt idx="204" formatCode="0.000">
                  <c:v>0.91388399762046357</c:v>
                </c:pt>
                <c:pt idx="205" formatCode="0.000">
                  <c:v>0.91253032104637277</c:v>
                </c:pt>
                <c:pt idx="206" formatCode="0.000">
                  <c:v>0.91117706476530014</c:v>
                </c:pt>
                <c:pt idx="207" formatCode="0.000">
                  <c:v>0.90982422802850305</c:v>
                </c:pt>
                <c:pt idx="208" formatCode="0.000">
                  <c:v>0.90847181008902045</c:v>
                </c:pt>
                <c:pt idx="209" formatCode="0.000">
                  <c:v>0.90711981020166066</c:v>
                </c:pt>
                <c:pt idx="210" formatCode="0.000">
                  <c:v>0.90576822762299902</c:v>
                </c:pt>
                <c:pt idx="211" formatCode="0.000">
                  <c:v>0.90441706161137447</c:v>
                </c:pt>
                <c:pt idx="212" formatCode="0.000">
                  <c:v>0.90306631142687976</c:v>
                </c:pt>
                <c:pt idx="213" formatCode="0.000">
                  <c:v>0.90171597633136091</c:v>
                </c:pt>
                <c:pt idx="214" formatCode="0.000">
                  <c:v>0.90036605558840865</c:v>
                </c:pt>
                <c:pt idx="215" formatCode="0.000">
                  <c:v>0.89901654846335699</c:v>
                </c:pt>
                <c:pt idx="216" formatCode="0.000">
                  <c:v>0.89766745422327243</c:v>
                </c:pt>
                <c:pt idx="217" formatCode="0.000">
                  <c:v>0.89631877213695399</c:v>
                </c:pt>
                <c:pt idx="218" formatCode="0.000">
                  <c:v>0.89497050147492585</c:v>
                </c:pt>
                <c:pt idx="219" formatCode="0.000">
                  <c:v>0.89362264150943405</c:v>
                </c:pt>
                <c:pt idx="220" formatCode="0.000">
                  <c:v>0.89227519151443713</c:v>
                </c:pt>
                <c:pt idx="221" formatCode="0.000">
                  <c:v>0.8909281507656065</c:v>
                </c:pt>
                <c:pt idx="222" formatCode="0.000">
                  <c:v>0.88958151854031753</c:v>
                </c:pt>
                <c:pt idx="223" formatCode="0.000">
                  <c:v>0.88823529411764734</c:v>
                </c:pt>
                <c:pt idx="224" formatCode="0.000">
                  <c:v>0.88688947677836549</c:v>
                </c:pt>
                <c:pt idx="225" formatCode="0.000">
                  <c:v>0.88554406580493517</c:v>
                </c:pt>
                <c:pt idx="226" formatCode="0.000">
                  <c:v>0.8841990604815031</c:v>
                </c:pt>
                <c:pt idx="227" formatCode="0.000">
                  <c:v>0.88285446009389623</c:v>
                </c:pt>
                <c:pt idx="228" formatCode="0.000">
                  <c:v>0.88151026392961851</c:v>
                </c:pt>
                <c:pt idx="229" formatCode="0.000">
                  <c:v>0.88016647127784253</c:v>
                </c:pt>
                <c:pt idx="230" formatCode="0.000">
                  <c:v>0.87882308142940813</c:v>
                </c:pt>
                <c:pt idx="231" formatCode="0.000">
                  <c:v>0.87748009367681468</c:v>
                </c:pt>
                <c:pt idx="232" formatCode="0.000">
                  <c:v>0.87613750731421847</c:v>
                </c:pt>
                <c:pt idx="233" formatCode="0.000">
                  <c:v>0.87479532163742635</c:v>
                </c:pt>
                <c:pt idx="234" formatCode="0.000">
                  <c:v>0.87345353594389186</c:v>
                </c:pt>
                <c:pt idx="235" formatCode="0.000">
                  <c:v>0.87211214953270999</c:v>
                </c:pt>
                <c:pt idx="236" formatCode="0.000">
                  <c:v>0.87077116170461133</c:v>
                </c:pt>
                <c:pt idx="237" formatCode="0.000">
                  <c:v>0.86943057176196059</c:v>
                </c:pt>
                <c:pt idx="238" formatCode="0.000">
                  <c:v>0.86809037900874586</c:v>
                </c:pt>
                <c:pt idx="239" formatCode="0.000">
                  <c:v>0.86675058275058225</c:v>
                </c:pt>
                <c:pt idx="240" formatCode="0.000">
                  <c:v>0.8654111822946996</c:v>
                </c:pt>
                <c:pt idx="241" formatCode="0.000">
                  <c:v>0.86407217694994132</c:v>
                </c:pt>
                <c:pt idx="242" formatCode="0.000">
                  <c:v>0.86273356602675944</c:v>
                </c:pt>
                <c:pt idx="243" formatCode="0.000">
                  <c:v>0.86139534883720958</c:v>
                </c:pt>
                <c:pt idx="244" formatCode="0.000">
                  <c:v>0.86005752469494401</c:v>
                </c:pt>
                <c:pt idx="245" formatCode="0.000">
                  <c:v>0.85872009291521467</c:v>
                </c:pt>
                <c:pt idx="246" formatCode="0.000">
                  <c:v>0.8573830528148576</c:v>
                </c:pt>
                <c:pt idx="247" formatCode="0.000">
                  <c:v>0.85604640371229679</c:v>
                </c:pt>
                <c:pt idx="248" formatCode="0.000">
                  <c:v>0.85471014492753628</c:v>
                </c:pt>
                <c:pt idx="249" formatCode="0.000">
                  <c:v>0.85337427578215486</c:v>
                </c:pt>
                <c:pt idx="250" formatCode="0.000">
                  <c:v>0.85203879559930484</c:v>
                </c:pt>
                <c:pt idx="251" formatCode="0.000">
                  <c:v>0.85070370370370396</c:v>
                </c:pt>
                <c:pt idx="252" formatCode="0.000">
                  <c:v>0.84936899942163047</c:v>
                </c:pt>
                <c:pt idx="253" formatCode="0.000">
                  <c:v>0.84803468208092492</c:v>
                </c:pt>
                <c:pt idx="254" formatCode="0.000">
                  <c:v>0.84670075101097608</c:v>
                </c:pt>
                <c:pt idx="255" formatCode="0.000">
                  <c:v>0.84536720554272493</c:v>
                </c:pt>
                <c:pt idx="256" formatCode="0.000">
                  <c:v>0.84403404500865531</c:v>
                </c:pt>
                <c:pt idx="257" formatCode="0.000">
                  <c:v>0.84270126874279117</c:v>
                </c:pt>
                <c:pt idx="258" formatCode="0.000">
                  <c:v>0.84136887608069078</c:v>
                </c:pt>
                <c:pt idx="259" formatCode="0.000">
                  <c:v>0.8400368663594463</c:v>
                </c:pt>
                <c:pt idx="260" formatCode="0.000">
                  <c:v>0.83870523891767401</c:v>
                </c:pt>
                <c:pt idx="261" formatCode="0.000">
                  <c:v>0.83737399309551186</c:v>
                </c:pt>
                <c:pt idx="262" formatCode="0.000">
                  <c:v>0.83604312823461746</c:v>
                </c:pt>
                <c:pt idx="263" formatCode="0.000">
                  <c:v>0.83471264367816067</c:v>
                </c:pt>
                <c:pt idx="264" formatCode="0.000">
                  <c:v>0.83338253877082125</c:v>
                </c:pt>
                <c:pt idx="265" formatCode="0.000">
                  <c:v>0.83205281285878263</c:v>
                </c:pt>
                <c:pt idx="266" formatCode="0.000">
                  <c:v>0.83072346528973051</c:v>
                </c:pt>
                <c:pt idx="267" formatCode="0.000">
                  <c:v>0.82939449541284405</c:v>
                </c:pt>
                <c:pt idx="268" formatCode="0.000">
                  <c:v>0.82806590257879653</c:v>
                </c:pt>
                <c:pt idx="269" formatCode="0.000">
                  <c:v>0.82673768613974807</c:v>
                </c:pt>
                <c:pt idx="270" formatCode="0.000">
                  <c:v>0.82540984544934148</c:v>
                </c:pt>
                <c:pt idx="271" formatCode="0.000">
                  <c:v>0.82408237986269961</c:v>
                </c:pt>
                <c:pt idx="272" formatCode="0.000">
                  <c:v>0.82275528873642034</c:v>
                </c:pt>
                <c:pt idx="273" formatCode="0.000">
                  <c:v>0.82142857142857051</c:v>
                </c:pt>
                <c:pt idx="274" formatCode="0.000">
                  <c:v>0.82010222729868643</c:v>
                </c:pt>
                <c:pt idx="275" formatCode="0.000">
                  <c:v>0.81877625570776258</c:v>
                </c:pt>
                <c:pt idx="276" formatCode="0.000">
                  <c:v>0.81745065601825406</c:v>
                </c:pt>
                <c:pt idx="277" formatCode="0.000">
                  <c:v>0.81612542759407081</c:v>
                </c:pt>
                <c:pt idx="278" formatCode="0.000">
                  <c:v>0.81480056980057003</c:v>
                </c:pt>
                <c:pt idx="279" formatCode="0.000">
                  <c:v>0.81347608200455501</c:v>
                </c:pt>
                <c:pt idx="280" formatCode="0.000">
                  <c:v>0.81215196357427422</c:v>
                </c:pt>
                <c:pt idx="281" formatCode="0.000">
                  <c:v>0.81082821387940796</c:v>
                </c:pt>
                <c:pt idx="282" formatCode="0.000">
                  <c:v>0.80950483229107462</c:v>
                </c:pt>
                <c:pt idx="283" formatCode="0.000">
                  <c:v>0.80818181818181789</c:v>
                </c:pt>
                <c:pt idx="284" formatCode="0.000">
                  <c:v>0.80685917092561055</c:v>
                </c:pt>
                <c:pt idx="285" formatCode="0.000">
                  <c:v>0.80553688989784311</c:v>
                </c:pt>
                <c:pt idx="286" formatCode="0.000">
                  <c:v>0.80421497447532597</c:v>
                </c:pt>
                <c:pt idx="287" formatCode="0.000">
                  <c:v>0.80289342403628117</c:v>
                </c:pt>
                <c:pt idx="288" formatCode="0.000">
                  <c:v>0.80157223796033972</c:v>
                </c:pt>
                <c:pt idx="289" formatCode="0.000">
                  <c:v>0.80025141562853908</c:v>
                </c:pt>
                <c:pt idx="290" formatCode="0.000">
                  <c:v>0.79893095642331591</c:v>
                </c:pt>
                <c:pt idx="291" formatCode="0.000">
                  <c:v>0.79761085972850654</c:v>
                </c:pt>
                <c:pt idx="292" formatCode="0.000">
                  <c:v>0.79629112492933818</c:v>
                </c:pt>
                <c:pt idx="293" formatCode="0.000">
                  <c:v>0.79497175141242926</c:v>
                </c:pt>
                <c:pt idx="294" formatCode="0.000">
                  <c:v>0.79365273856578211</c:v>
                </c:pt>
                <c:pt idx="295" formatCode="0.000">
                  <c:v>0.79233408577878039</c:v>
                </c:pt>
                <c:pt idx="296" formatCode="0.000">
                  <c:v>0.79101579244218811</c:v>
                </c:pt>
                <c:pt idx="297" formatCode="0.000">
                  <c:v>0.78969785794813951</c:v>
                </c:pt>
                <c:pt idx="298" formatCode="0.000">
                  <c:v>0.78838028169014085</c:v>
                </c:pt>
                <c:pt idx="299" formatCode="0.000">
                  <c:v>0.78706306306306217</c:v>
                </c:pt>
                <c:pt idx="300" formatCode="0.000">
                  <c:v>0.78574620146314</c:v>
                </c:pt>
                <c:pt idx="301" formatCode="0.000">
                  <c:v>0.78442969628796377</c:v>
                </c:pt>
                <c:pt idx="302" formatCode="0.000">
                  <c:v>0.78311354693648083</c:v>
                </c:pt>
                <c:pt idx="303" formatCode="0.000">
                  <c:v>0.78179775280898778</c:v>
                </c:pt>
                <c:pt idx="304" formatCode="0.000">
                  <c:v>0.78048231330713058</c:v>
                </c:pt>
                <c:pt idx="305" formatCode="0.000">
                  <c:v>0.77916722783389436</c:v>
                </c:pt>
                <c:pt idx="306" formatCode="0.000">
                  <c:v>0.77785249579360605</c:v>
                </c:pt>
                <c:pt idx="307" formatCode="0.000">
                  <c:v>0.77653811659192784</c:v>
                </c:pt>
                <c:pt idx="308" formatCode="0.000">
                  <c:v>0.77522408963585387</c:v>
                </c:pt>
                <c:pt idx="309" formatCode="0.000">
                  <c:v>0.77391041433370644</c:v>
                </c:pt>
                <c:pt idx="310" formatCode="0.000">
                  <c:v>0.77156490219037821</c:v>
                </c:pt>
                <c:pt idx="311" formatCode="0.000">
                  <c:v>0.76903605080193704</c:v>
                </c:pt>
                <c:pt idx="312" formatCode="0.000">
                  <c:v>0.76650801712513061</c:v>
                </c:pt>
                <c:pt idx="313" formatCode="0.000">
                  <c:v>0.76398080036764648</c:v>
                </c:pt>
                <c:pt idx="314" formatCode="0.000">
                  <c:v>0.76145439973502327</c:v>
                </c:pt>
                <c:pt idx="315" formatCode="0.000">
                  <c:v>0.75892881443067239</c:v>
                </c:pt>
                <c:pt idx="316" formatCode="0.000">
                  <c:v>0.75640404365588865</c:v>
                </c:pt>
                <c:pt idx="317" formatCode="0.000">
                  <c:v>0.75388008660987671</c:v>
                </c:pt>
                <c:pt idx="318" formatCode="0.000">
                  <c:v>0.75135694248976026</c:v>
                </c:pt>
                <c:pt idx="319" formatCode="0.000">
                  <c:v>0.74883461049060684</c:v>
                </c:pt>
                <c:pt idx="320" formatCode="0.000">
                  <c:v>0.7463130898054422</c:v>
                </c:pt>
                <c:pt idx="321" formatCode="0.000">
                  <c:v>0.74379237962526656</c:v>
                </c:pt>
                <c:pt idx="322" formatCode="0.000">
                  <c:v>0.74127247913907546</c:v>
                </c:pt>
                <c:pt idx="323" formatCode="0.000">
                  <c:v>0.73875338753387398</c:v>
                </c:pt>
                <c:pt idx="324" formatCode="0.000">
                  <c:v>0.73623510399469982</c:v>
                </c:pt>
                <c:pt idx="325" formatCode="0.000">
                  <c:v>0.73371762770463078</c:v>
                </c:pt>
                <c:pt idx="326" formatCode="0.000">
                  <c:v>0.73120095784481232</c:v>
                </c:pt>
                <c:pt idx="327" formatCode="0.000">
                  <c:v>0.72868509359446887</c:v>
                </c:pt>
                <c:pt idx="328" formatCode="0.000">
                  <c:v>0.72617003413092251</c:v>
                </c:pt>
                <c:pt idx="329" formatCode="0.000">
                  <c:v>0.72365577862961072</c:v>
                </c:pt>
                <c:pt idx="330" formatCode="0.000">
                  <c:v>0.72114232626410169</c:v>
                </c:pt>
                <c:pt idx="331" formatCode="0.000">
                  <c:v>0.71862967620611373</c:v>
                </c:pt>
                <c:pt idx="332" formatCode="0.000">
                  <c:v>0.71611782762553033</c:v>
                </c:pt>
                <c:pt idx="333" formatCode="0.000">
                  <c:v>0.71360677969041875</c:v>
                </c:pt>
                <c:pt idx="334" formatCode="0.000">
                  <c:v>0.71109653156704411</c:v>
                </c:pt>
                <c:pt idx="335" formatCode="0.000">
                  <c:v>0.70858708241988921</c:v>
                </c:pt>
                <c:pt idx="336" formatCode="0.000">
                  <c:v>0.70607843141166782</c:v>
                </c:pt>
                <c:pt idx="337" formatCode="0.000">
                  <c:v>0.70357057770334808</c:v>
                </c:pt>
                <c:pt idx="338" formatCode="0.000">
                  <c:v>0.70106352045415887</c:v>
                </c:pt>
                <c:pt idx="339" formatCode="0.000">
                  <c:v>0.69855725882161546</c:v>
                </c:pt>
                <c:pt idx="340" formatCode="0.000">
                  <c:v>0.69605179196153066</c:v>
                </c:pt>
                <c:pt idx="341" formatCode="0.000">
                  <c:v>0.69354711902803401</c:v>
                </c:pt>
                <c:pt idx="342" formatCode="0.000">
                  <c:v>0.69104323917358768</c:v>
                </c:pt>
                <c:pt idx="343" formatCode="0.000">
                  <c:v>0.68854015154900039</c:v>
                </c:pt>
                <c:pt idx="344" formatCode="0.000">
                  <c:v>0.68603785530344674</c:v>
                </c:pt>
                <c:pt idx="345" formatCode="0.000">
                  <c:v>0.68353634958448217</c:v>
                </c:pt>
                <c:pt idx="346" formatCode="0.000">
                  <c:v>0.68103563353805752</c:v>
                </c:pt>
                <c:pt idx="347" formatCode="0.000">
                  <c:v>0.67853570630853932</c:v>
                </c:pt>
                <c:pt idx="348" formatCode="0.000">
                  <c:v>0.67603656703872117</c:v>
                </c:pt>
                <c:pt idx="349" formatCode="0.000">
                  <c:v>0.67353821486984122</c:v>
                </c:pt>
                <c:pt idx="350" formatCode="0.000">
                  <c:v>0.67104064894160032</c:v>
                </c:pt>
                <c:pt idx="351" formatCode="0.000">
                  <c:v>0.66854386839217428</c:v>
                </c:pt>
                <c:pt idx="352" formatCode="0.000">
                  <c:v>0.66604787235823215</c:v>
                </c:pt>
                <c:pt idx="353" formatCode="0.000">
                  <c:v>0.66355265997494972</c:v>
                </c:pt>
                <c:pt idx="354" formatCode="0.000">
                  <c:v>0.66105823037602851</c:v>
                </c:pt>
                <c:pt idx="355" formatCode="0.000">
                  <c:v>0.65856458269370866</c:v>
                </c:pt>
                <c:pt idx="356" formatCode="0.000">
                  <c:v>0.65607171605878378</c:v>
                </c:pt>
                <c:pt idx="357" formatCode="0.000">
                  <c:v>0.6535796296006201</c:v>
                </c:pt>
                <c:pt idx="358" formatCode="0.000">
                  <c:v>0.65108832244716741</c:v>
                </c:pt>
                <c:pt idx="359" formatCode="0.000">
                  <c:v>0.64859779372497817</c:v>
                </c:pt>
                <c:pt idx="360" formatCode="0.000">
                  <c:v>0.64610804255922005</c:v>
                </c:pt>
                <c:pt idx="361" formatCode="0.000">
                  <c:v>0.64361906807369318</c:v>
                </c:pt>
                <c:pt idx="362" formatCode="0.000">
                  <c:v>0.64113086939084418</c:v>
                </c:pt>
                <c:pt idx="363" formatCode="0.000">
                  <c:v>0.63864344563177988</c:v>
                </c:pt>
                <c:pt idx="364" formatCode="0.000">
                  <c:v>0.63615679591628715</c:v>
                </c:pt>
                <c:pt idx="365" formatCode="0.000">
                  <c:v>0.63367091936284237</c:v>
                </c:pt>
                <c:pt idx="366" formatCode="0.000">
                  <c:v>0.6311858150886297</c:v>
                </c:pt>
                <c:pt idx="367" formatCode="0.000">
                  <c:v>0.62870148220955457</c:v>
                </c:pt>
                <c:pt idx="368" formatCode="0.000">
                  <c:v>0.62621791984025899</c:v>
                </c:pt>
                <c:pt idx="369" formatCode="0.000">
                  <c:v>0.6237351270941357</c:v>
                </c:pt>
                <c:pt idx="370" formatCode="0.000">
                  <c:v>0.62125310308334414</c:v>
                </c:pt>
                <c:pt idx="371" formatCode="0.000">
                  <c:v>0.61877184691882481</c:v>
                </c:pt>
                <c:pt idx="372" formatCode="0.000">
                  <c:v>0.61629135771031252</c:v>
                </c:pt>
                <c:pt idx="373" formatCode="0.000">
                  <c:v>0.61381163456635024</c:v>
                </c:pt>
                <c:pt idx="374" formatCode="0.000">
                  <c:v>0.61133267659430923</c:v>
                </c:pt>
                <c:pt idx="375" formatCode="0.000">
                  <c:v>0.60885448290039446</c:v>
                </c:pt>
                <c:pt idx="376" formatCode="0.000">
                  <c:v>0.60637705258966712</c:v>
                </c:pt>
                <c:pt idx="377" formatCode="0.000">
                  <c:v>0.60390038476605268</c:v>
                </c:pt>
                <c:pt idx="378" formatCode="0.000">
                  <c:v>0.60142447853236125</c:v>
                </c:pt>
                <c:pt idx="379" formatCode="0.000">
                  <c:v>0.59894933299029618</c:v>
                </c:pt>
                <c:pt idx="380" formatCode="0.000">
                  <c:v>0.59647494724047134</c:v>
                </c:pt>
                <c:pt idx="381" formatCode="0.000">
                  <c:v>0.59400132038242315</c:v>
                </c:pt>
                <c:pt idx="382" formatCode="0.000">
                  <c:v>0.5915284515146263</c:v>
                </c:pt>
                <c:pt idx="383" formatCode="0.000">
                  <c:v>0.58905633973450711</c:v>
                </c:pt>
                <c:pt idx="384" formatCode="0.000">
                  <c:v>0.58658498413845772</c:v>
                </c:pt>
                <c:pt idx="385" formatCode="0.000">
                  <c:v>0.58411438382184899</c:v>
                </c:pt>
                <c:pt idx="386" formatCode="0.000">
                  <c:v>0.58164453787904302</c:v>
                </c:pt>
                <c:pt idx="387" formatCode="0.000">
                  <c:v>0.57917544540341226</c:v>
                </c:pt>
                <c:pt idx="388" formatCode="0.000">
                  <c:v>0.57670710548734583</c:v>
                </c:pt>
                <c:pt idx="389" formatCode="0.000">
                  <c:v>0.57423951722226874</c:v>
                </c:pt>
                <c:pt idx="390" formatCode="0.000">
                  <c:v>0.57177267969865286</c:v>
                </c:pt>
                <c:pt idx="391" formatCode="0.000">
                  <c:v>0.56930659200603095</c:v>
                </c:pt>
                <c:pt idx="392" formatCode="0.000">
                  <c:v>0.56684125323300938</c:v>
                </c:pt>
                <c:pt idx="393" formatCode="0.000">
                  <c:v>0.56437666246728224</c:v>
                </c:pt>
                <c:pt idx="394" formatCode="0.000">
                  <c:v>0.56191281879564547</c:v>
                </c:pt>
                <c:pt idx="395" formatCode="0.000">
                  <c:v>0.55944972130400628</c:v>
                </c:pt>
                <c:pt idx="396" formatCode="0.000">
                  <c:v>0.55698736907740365</c:v>
                </c:pt>
                <c:pt idx="397" formatCode="0.000">
                  <c:v>0.55452576120001185</c:v>
                </c:pt>
                <c:pt idx="398" formatCode="0.000">
                  <c:v>0.55206489675516124</c:v>
                </c:pt>
                <c:pt idx="399" formatCode="0.000">
                  <c:v>0.54960477482534875</c:v>
                </c:pt>
                <c:pt idx="400" formatCode="0.000">
                  <c:v>0.54714539449224919</c:v>
                </c:pt>
                <c:pt idx="401" formatCode="0.000">
                  <c:v>0.54468675483673012</c:v>
                </c:pt>
                <c:pt idx="402" formatCode="0.000">
                  <c:v>0.54222885493886464</c:v>
                </c:pt>
                <c:pt idx="403" formatCode="0.000">
                  <c:v>0.53977169387794177</c:v>
                </c:pt>
                <c:pt idx="404" formatCode="0.000">
                  <c:v>0.53731527073248286</c:v>
                </c:pt>
                <c:pt idx="405" formatCode="0.000">
                  <c:v>0.53485958458025118</c:v>
                </c:pt>
                <c:pt idx="406" formatCode="0.000">
                  <c:v>0.53240463449826625</c:v>
                </c:pt>
                <c:pt idx="407" formatCode="0.000">
                  <c:v>0.52995041956281552</c:v>
                </c:pt>
                <c:pt idx="408" formatCode="0.000">
                  <c:v>0.52749693884946658</c:v>
                </c:pt>
                <c:pt idx="409" formatCode="0.000">
                  <c:v>0.52504419143307968</c:v>
                </c:pt>
                <c:pt idx="410" formatCode="0.000">
                  <c:v>0.52219405575375999</c:v>
                </c:pt>
                <c:pt idx="411" formatCode="0.000">
                  <c:v>0.51859994656243114</c:v>
                </c:pt>
                <c:pt idx="412" formatCode="0.000">
                  <c:v>0.51500727202852115</c:v>
                </c:pt>
                <c:pt idx="413" formatCode="0.000">
                  <c:v>0.51141603212304643</c:v>
                </c:pt>
                <c:pt idx="414" formatCode="0.000">
                  <c:v>0.5078262267950634</c:v>
                </c:pt>
                <c:pt idx="415" formatCode="0.000">
                  <c:v>0.50423785597171877</c:v>
                </c:pt>
                <c:pt idx="416" formatCode="0.000">
                  <c:v>0.50065091955831387</c:v>
                </c:pt>
                <c:pt idx="417" formatCode="0.000">
                  <c:v>0.49706541743835547</c:v>
                </c:pt>
                <c:pt idx="418" formatCode="0.000">
                  <c:v>0.49348134947361699</c:v>
                </c:pt>
                <c:pt idx="419" formatCode="0.000">
                  <c:v>0.48989871550419767</c:v>
                </c:pt>
                <c:pt idx="420" formatCode="0.000">
                  <c:v>0.48631751534858503</c:v>
                </c:pt>
                <c:pt idx="421" formatCode="0.000">
                  <c:v>0.48273774880371195</c:v>
                </c:pt>
                <c:pt idx="422" formatCode="0.000">
                  <c:v>0.47915941564502235</c:v>
                </c:pt>
                <c:pt idx="423" formatCode="0.000">
                  <c:v>0.47558251562653542</c:v>
                </c:pt>
                <c:pt idx="424" formatCode="0.000">
                  <c:v>0.47200704848090597</c:v>
                </c:pt>
                <c:pt idx="425" formatCode="0.000">
                  <c:v>0.46843301391949171</c:v>
                </c:pt>
                <c:pt idx="426" formatCode="0.000">
                  <c:v>0.46486041163242176</c:v>
                </c:pt>
                <c:pt idx="427" formatCode="0.000">
                  <c:v>0.46128924128865789</c:v>
                </c:pt>
                <c:pt idx="428" formatCode="0.000">
                  <c:v>0.45771950253606825</c:v>
                </c:pt>
                <c:pt idx="429" formatCode="0.000">
                  <c:v>0.45415119500149181</c:v>
                </c:pt>
                <c:pt idx="430" formatCode="0.000">
                  <c:v>0.45058431829081125</c:v>
                </c:pt>
                <c:pt idx="431" formatCode="0.000">
                  <c:v>0.44701887198902246</c:v>
                </c:pt>
                <c:pt idx="432" formatCode="0.000">
                  <c:v>0.44345485566030102</c:v>
                </c:pt>
                <c:pt idx="433" formatCode="0.000">
                  <c:v>0.43989226884808413</c:v>
                </c:pt>
                <c:pt idx="434" formatCode="0.000">
                  <c:v>0.43633111107513339</c:v>
                </c:pt>
                <c:pt idx="435" formatCode="0.000">
                  <c:v>0.4327713818436163</c:v>
                </c:pt>
                <c:pt idx="436" formatCode="0.000">
                  <c:v>0.42921308063517699</c:v>
                </c:pt>
                <c:pt idx="437" formatCode="0.000">
                  <c:v>0.42565620691101475</c:v>
                </c:pt>
                <c:pt idx="438" formatCode="0.000">
                  <c:v>0.42210076011195241</c:v>
                </c:pt>
                <c:pt idx="439" formatCode="0.000">
                  <c:v>0.4185467396585249</c:v>
                </c:pt>
                <c:pt idx="440" formatCode="0.000">
                  <c:v>0.41499414495104742</c:v>
                </c:pt>
                <c:pt idx="441" formatCode="0.000">
                  <c:v>0.41144297536970142</c:v>
                </c:pt>
                <c:pt idx="442" formatCode="0.000">
                  <c:v>0.40789323027460478</c:v>
                </c:pt>
                <c:pt idx="443" formatCode="0.000">
                  <c:v>0.40434490900590503</c:v>
                </c:pt>
                <c:pt idx="444" formatCode="0.000">
                  <c:v>0.40079801088384465</c:v>
                </c:pt>
                <c:pt idx="445" formatCode="0.000">
                  <c:v>0.39725253520885584</c:v>
                </c:pt>
                <c:pt idx="446" formatCode="0.000">
                  <c:v>0.3937084812616341</c:v>
                </c:pt>
                <c:pt idx="447" formatCode="0.000">
                  <c:v>0.39016584830322515</c:v>
                </c:pt>
                <c:pt idx="448" formatCode="0.000">
                  <c:v>0.38662463557510945</c:v>
                </c:pt>
                <c:pt idx="449" formatCode="0.000">
                  <c:v>0.38308484229928286</c:v>
                </c:pt>
                <c:pt idx="450" formatCode="0.000">
                  <c:v>0.37954646767834471</c:v>
                </c:pt>
                <c:pt idx="451" formatCode="0.000">
                  <c:v>0.37600951089558127</c:v>
                </c:pt>
                <c:pt idx="452" formatCode="0.000">
                  <c:v>0.37247397111505498</c:v>
                </c:pt>
                <c:pt idx="453" formatCode="0.000">
                  <c:v>0.36893984748168807</c:v>
                </c:pt>
                <c:pt idx="454" formatCode="0.000">
                  <c:v>0.36540713912135131</c:v>
                </c:pt>
                <c:pt idx="455" formatCode="0.000">
                  <c:v>0.36187584514095422</c:v>
                </c:pt>
                <c:pt idx="456" formatCode="0.000">
                  <c:v>0.35834596462853163</c:v>
                </c:pt>
                <c:pt idx="457" formatCode="0.000">
                  <c:v>0.35481749665333329</c:v>
                </c:pt>
                <c:pt idx="458" formatCode="0.000">
                  <c:v>0.35129044026591499</c:v>
                </c:pt>
                <c:pt idx="459" formatCode="0.000">
                  <c:v>0.34776479449822756</c:v>
                </c:pt>
                <c:pt idx="460" formatCode="0.000">
                  <c:v>0.34424055836371187</c:v>
                </c:pt>
                <c:pt idx="461" formatCode="0.000">
                  <c:v>0.34071773085738355</c:v>
                </c:pt>
                <c:pt idx="462" formatCode="0.000">
                  <c:v>0.33719631095593289</c:v>
                </c:pt>
                <c:pt idx="463" formatCode="0.000">
                  <c:v>0.33367629761781281</c:v>
                </c:pt>
                <c:pt idx="464" formatCode="0.000">
                  <c:v>0.33015768978333632</c:v>
                </c:pt>
                <c:pt idx="465" formatCode="0.000">
                  <c:v>0.32622123272025477</c:v>
                </c:pt>
                <c:pt idx="466" formatCode="0.000">
                  <c:v>0.3215974879859102</c:v>
                </c:pt>
                <c:pt idx="467" formatCode="0.000">
                  <c:v>0.31697640127826615</c:v>
                </c:pt>
                <c:pt idx="468" formatCode="0.000">
                  <c:v>0.31235797661973919</c:v>
                </c:pt>
                <c:pt idx="469" formatCode="0.000">
                  <c:v>0.30774221788880674</c:v>
                </c:pt>
                <c:pt idx="470" formatCode="0.000">
                  <c:v>0.30312912881958298</c:v>
                </c:pt>
                <c:pt idx="471" formatCode="0.000">
                  <c:v>0.29851871300142013</c:v>
                </c:pt>
                <c:pt idx="472" formatCode="0.000">
                  <c:v>0.29391097387853471</c:v>
                </c:pt>
                <c:pt idx="473" formatCode="0.000">
                  <c:v>0.2893059147496696</c:v>
                </c:pt>
                <c:pt idx="474" formatCode="0.000">
                  <c:v>0.28470353876778154</c:v>
                </c:pt>
                <c:pt idx="475" formatCode="0.000">
                  <c:v>0.28010384893975376</c:v>
                </c:pt>
                <c:pt idx="476" formatCode="0.000">
                  <c:v>0.27550684812614351</c:v>
                </c:pt>
                <c:pt idx="477" formatCode="0.000">
                  <c:v>0.27091253904095541</c:v>
                </c:pt>
                <c:pt idx="478" formatCode="0.000">
                  <c:v>0.26632092425144482</c:v>
                </c:pt>
                <c:pt idx="479" formatCode="0.000">
                  <c:v>0.2617320061779409</c:v>
                </c:pt>
                <c:pt idx="480" formatCode="0.000">
                  <c:v>0.25714578709371949</c:v>
                </c:pt>
                <c:pt idx="481" formatCode="0.000">
                  <c:v>0.25256226912488106</c:v>
                </c:pt>
                <c:pt idx="482" formatCode="0.000">
                  <c:v>0.24798145425027038</c:v>
                </c:pt>
                <c:pt idx="483" formatCode="0.000">
                  <c:v>0.24340334430142588</c:v>
                </c:pt>
                <c:pt idx="484" formatCode="0.000">
                  <c:v>0.23882794096254728</c:v>
                </c:pt>
                <c:pt idx="485" formatCode="0.000">
                  <c:v>0.23425524577050533</c:v>
                </c:pt>
                <c:pt idx="486" formatCode="0.000">
                  <c:v>0.22968526011486792</c:v>
                </c:pt>
                <c:pt idx="487" formatCode="0.000">
                  <c:v>0.22511798523795887</c:v>
                </c:pt>
                <c:pt idx="488" formatCode="0.000">
                  <c:v>0.22055342223495131</c:v>
                </c:pt>
                <c:pt idx="489" formatCode="0.000">
                  <c:v>0.21599157205397451</c:v>
                </c:pt>
                <c:pt idx="490" formatCode="0.000">
                  <c:v>0.21143243549626706</c:v>
                </c:pt>
                <c:pt idx="491" formatCode="0.000">
                  <c:v>0.20687601321634064</c:v>
                </c:pt>
                <c:pt idx="492" formatCode="0.000">
                  <c:v>0.20232230572218196</c:v>
                </c:pt>
                <c:pt idx="493" formatCode="0.000">
                  <c:v>0.19777131337547815</c:v>
                </c:pt>
                <c:pt idx="494" formatCode="0.000">
                  <c:v>0.1925375371842889</c:v>
                </c:pt>
                <c:pt idx="495" formatCode="0.000">
                  <c:v>0.18690229753928025</c:v>
                </c:pt>
                <c:pt idx="496" formatCode="0.000">
                  <c:v>0.18127218045743884</c:v>
                </c:pt>
                <c:pt idx="497" formatCode="0.000">
                  <c:v>0.17564720770989073</c:v>
                </c:pt>
                <c:pt idx="498" formatCode="0.000">
                  <c:v>0.17002740006867975</c:v>
                </c:pt>
                <c:pt idx="499" formatCode="0.000">
                  <c:v>0.16441277729389289</c:v>
                </c:pt>
                <c:pt idx="500" formatCode="0.000">
                  <c:v>0.15880335812148891</c:v>
                </c:pt>
                <c:pt idx="501" formatCode="0.000">
                  <c:v>0.15319916025187574</c:v>
                </c:pt>
                <c:pt idx="502" formatCode="0.000">
                  <c:v>0.14760020033920884</c:v>
                </c:pt>
                <c:pt idx="503" formatCode="0.000">
                  <c:v>0.1420064939814705</c:v>
                </c:pt>
                <c:pt idx="504" formatCode="0.000">
                  <c:v>0.1364180557112985</c:v>
                </c:pt>
                <c:pt idx="505" formatCode="0.000">
                  <c:v>0.13083489898761158</c:v>
                </c:pt>
                <c:pt idx="506" formatCode="0.000">
                  <c:v>0.12525703618801567</c:v>
                </c:pt>
                <c:pt idx="507" formatCode="0.000">
                  <c:v>0.11968447860201258</c:v>
                </c:pt>
                <c:pt idx="508" formatCode="0.000">
                  <c:v>0.11411723642501528</c:v>
                </c:pt>
                <c:pt idx="509" formatCode="0.000">
                  <c:v>0.10755407365373727</c:v>
                </c:pt>
                <c:pt idx="510" formatCode="0.000">
                  <c:v>0.10092002867333448</c:v>
                </c:pt>
                <c:pt idx="511" formatCode="0.000">
                  <c:v>9.4296126658599502E-2</c:v>
                </c:pt>
                <c:pt idx="512" formatCode="0.000">
                  <c:v>8.7682457129541147E-2</c:v>
                </c:pt>
                <c:pt idx="513" formatCode="0.000">
                  <c:v>8.1079101939696488E-2</c:v>
                </c:pt>
                <c:pt idx="514" formatCode="0.000">
                  <c:v>7.4486135060375325E-2</c:v>
                </c:pt>
                <c:pt idx="515" formatCode="0.000">
                  <c:v>6.8561401506098255E-2</c:v>
                </c:pt>
                <c:pt idx="516" formatCode="0.000">
                  <c:v>6.3019788331737867E-2</c:v>
                </c:pt>
                <c:pt idx="517" formatCode="0.000">
                  <c:v>5.7449660602533391E-2</c:v>
                </c:pt>
                <c:pt idx="518" formatCode="0.000">
                  <c:v>5.2445662746642349E-2</c:v>
                </c:pt>
                <c:pt idx="519" formatCode="0.000">
                  <c:v>4.7949542313997853E-2</c:v>
                </c:pt>
                <c:pt idx="520" formatCode="0.000">
                  <c:v>4.3909151933716639E-2</c:v>
                </c:pt>
                <c:pt idx="521" formatCode="0.000">
                  <c:v>4.0277796296535336E-2</c:v>
                </c:pt>
                <c:pt idx="522" formatCode="0.000">
                  <c:v>3.7013648988881612E-2</c:v>
                </c:pt>
                <c:pt idx="523" formatCode="0.000">
                  <c:v>3.3793522411436398E-2</c:v>
                </c:pt>
                <c:pt idx="524" formatCode="0.000">
                  <c:v>3.0782197155234729E-2</c:v>
                </c:pt>
                <c:pt idx="525" formatCode="0.000">
                  <c:v>2.80761803961002E-2</c:v>
                </c:pt>
                <c:pt idx="526" formatCode="0.000">
                  <c:v>2.5644188048601489E-2</c:v>
                </c:pt>
                <c:pt idx="527" formatCode="0.000">
                  <c:v>2.3458193939419232E-2</c:v>
                </c:pt>
                <c:pt idx="528" formatCode="0.000">
                  <c:v>2.1493083967547146E-2</c:v>
                </c:pt>
                <c:pt idx="529" formatCode="0.000">
                  <c:v>1.9699488699769133E-2</c:v>
                </c:pt>
                <c:pt idx="530" formatCode="0.000">
                  <c:v>1.7912164769049096E-2</c:v>
                </c:pt>
                <c:pt idx="531" formatCode="0.000">
                  <c:v>1.6305907521110417E-2</c:v>
                </c:pt>
                <c:pt idx="532" formatCode="0.000">
                  <c:v>1.4862192625659493E-2</c:v>
                </c:pt>
                <c:pt idx="533" formatCode="0.000">
                  <c:v>1.3564418863970995E-2</c:v>
                </c:pt>
                <c:pt idx="534" formatCode="0.000">
                  <c:v>1.2397705266940321E-2</c:v>
                </c:pt>
                <c:pt idx="535" formatCode="0.000">
                  <c:v>1.1348709604915999E-2</c:v>
                </c:pt>
                <c:pt idx="536" formatCode="0.000">
                  <c:v>1.0348371488139121E-2</c:v>
                </c:pt>
                <c:pt idx="537" formatCode="0.000">
                  <c:v>9.4053710596707293E-3</c:v>
                </c:pt>
                <c:pt idx="538" formatCode="0.000">
                  <c:v>8.5577439668030504E-3</c:v>
                </c:pt>
                <c:pt idx="539" formatCode="0.000">
                  <c:v>7.7957599167898734E-3</c:v>
                </c:pt>
                <c:pt idx="540" formatCode="0.000">
                  <c:v>7.1106946272497208E-3</c:v>
                </c:pt>
                <c:pt idx="541" formatCode="0.000">
                  <c:v>6.4947241814307293E-3</c:v>
                </c:pt>
                <c:pt idx="542" formatCode="0.000">
                  <c:v>5.9408305060947271E-3</c:v>
                </c:pt>
                <c:pt idx="543" formatCode="0.000">
                  <c:v>5.3934577123769898E-3</c:v>
                </c:pt>
                <c:pt idx="544" formatCode="0.000">
                  <c:v>4.9002702973953306E-3</c:v>
                </c:pt>
                <c:pt idx="545" formatCode="0.000">
                  <c:v>4.4568951802683001E-3</c:v>
                </c:pt>
                <c:pt idx="546" formatCode="0.000">
                  <c:v>4.0582619908843638E-3</c:v>
                </c:pt>
                <c:pt idx="547" formatCode="0.000">
                  <c:v>3.6998227751543697E-3</c:v>
                </c:pt>
                <c:pt idx="548" formatCode="0.000">
                  <c:v>3.3774973498930522E-3</c:v>
                </c:pt>
                <c:pt idx="549" formatCode="0.000">
                  <c:v>3.0772476183532297E-3</c:v>
                </c:pt>
                <c:pt idx="550" formatCode="0.000">
                  <c:v>2.7924356557094301E-3</c:v>
                </c:pt>
                <c:pt idx="551" formatCode="0.000">
                  <c:v>2.5363814162499667E-3</c:v>
                </c:pt>
                <c:pt idx="552" formatCode="0.000">
                  <c:v>2.3061595265582383E-3</c:v>
                </c:pt>
                <c:pt idx="553" formatCode="0.000">
                  <c:v>2.0991455909589282E-3</c:v>
                </c:pt>
                <c:pt idx="554" formatCode="0.000">
                  <c:v>1.9129848159039904E-3</c:v>
                </c:pt>
                <c:pt idx="555" formatCode="0.000">
                  <c:v>1.7455639083935783E-3</c:v>
                </c:pt>
                <c:pt idx="556" formatCode="0.000">
                  <c:v>1.5845498732848006E-3</c:v>
                </c:pt>
                <c:pt idx="557" formatCode="0.000">
                  <c:v>1.4376129102887246E-3</c:v>
                </c:pt>
                <c:pt idx="558" formatCode="0.000">
                  <c:v>1.3054968856962201E-3</c:v>
                </c:pt>
                <c:pt idx="559" formatCode="0.000">
                  <c:v>1.1866967690039637E-3</c:v>
                </c:pt>
                <c:pt idx="560" formatCode="0.000">
                  <c:v>1.0798619750099941E-3</c:v>
                </c:pt>
                <c:pt idx="561" formatCode="0.000">
                  <c:v>9.8378030835761794E-4</c:v>
                </c:pt>
                <c:pt idx="562" formatCode="0.000">
                  <c:v>8.9577682518771019E-4</c:v>
                </c:pt>
                <c:pt idx="563" formatCode="0.000">
                  <c:v>8.1191521858740129E-4</c:v>
                </c:pt>
                <c:pt idx="564" formatCode="0.000">
                  <c:v>7.3651105818319743E-4</c:v>
                </c:pt>
                <c:pt idx="565" formatCode="0.000">
                  <c:v>6.6870583940587534E-4</c:v>
                </c:pt>
                <c:pt idx="566" formatCode="0.000">
                  <c:v>6.0772907036169238E-4</c:v>
                </c:pt>
                <c:pt idx="567" formatCode="0.000">
                  <c:v>5.5288914642367167E-4</c:v>
                </c:pt>
                <c:pt idx="568" formatCode="0.000">
                  <c:v>5.0356517074150609E-4</c:v>
                </c:pt>
                <c:pt idx="569" formatCode="0.000">
                  <c:v>4.5707242912680239E-4</c:v>
                </c:pt>
                <c:pt idx="570" formatCode="0.000">
                  <c:v>4.1423909504808659E-4</c:v>
                </c:pt>
                <c:pt idx="571" formatCode="0.000">
                  <c:v>3.7572190604442983E-4</c:v>
                </c:pt>
                <c:pt idx="572" formatCode="0.000">
                  <c:v>2.3584891163760049E-4</c:v>
                </c:pt>
                <c:pt idx="573" formatCode="0.000">
                  <c:v>1.47386269678626E-4</c:v>
                </c:pt>
                <c:pt idx="574" formatCode="0.000">
                  <c:v>9.173904659394082E-5</c:v>
                </c:pt>
                <c:pt idx="575" formatCode="0.000">
                  <c:v>5.718510234885214E-5</c:v>
                </c:pt>
                <c:pt idx="576" formatCode="0.000">
                  <c:v>3.5675667548149502E-5</c:v>
                </c:pt>
                <c:pt idx="577" formatCode="0.000">
                  <c:v>2.2137948780427828E-5</c:v>
                </c:pt>
                <c:pt idx="578" formatCode="0.000">
                  <c:v>1.3718599671083564E-5</c:v>
                </c:pt>
                <c:pt idx="579" formatCode="0.000">
                  <c:v>8.5123629186696519E-6</c:v>
                </c:pt>
                <c:pt idx="580" formatCode="0.000">
                  <c:v>5.2861180708960912E-6</c:v>
                </c:pt>
                <c:pt idx="581" formatCode="0.000">
                  <c:v>3.2629626488270925E-6</c:v>
                </c:pt>
                <c:pt idx="582" formatCode="0.000">
                  <c:v>2.0151638924892082E-6</c:v>
                </c:pt>
                <c:pt idx="583" formatCode="0.000">
                  <c:v>1.2459987380064149E-6</c:v>
                </c:pt>
                <c:pt idx="584" formatCode="0.000">
                  <c:v>7.7067503015272506E-7</c:v>
                </c:pt>
                <c:pt idx="585" formatCode="0.000">
                  <c:v>4.7396874997501361E-7</c:v>
                </c:pt>
                <c:pt idx="586" formatCode="0.000">
                  <c:v>2.9193158033489688E-7</c:v>
                </c:pt>
                <c:pt idx="587" formatCode="0.000">
                  <c:v>1.7999845080344721E-7</c:v>
                </c:pt>
                <c:pt idx="588" formatCode="0.000">
                  <c:v>1.1087652869346844E-7</c:v>
                </c:pt>
                <c:pt idx="589" formatCode="0.000">
                  <c:v>6.8052636342272591E-8</c:v>
                </c:pt>
                <c:pt idx="590" formatCode="0.000">
                  <c:v>4.1824267806174851E-8</c:v>
                </c:pt>
                <c:pt idx="591" formatCode="0.000">
                  <c:v>2.5728933507056011E-8</c:v>
                </c:pt>
                <c:pt idx="592" formatCode="0.000">
                  <c:v>1.579610513232108E-8</c:v>
                </c:pt>
                <c:pt idx="593" formatCode="0.000">
                  <c:v>9.679035045245603E-9</c:v>
                </c:pt>
                <c:pt idx="594" formatCode="0.000">
                  <c:v>5.9378491662446442E-9</c:v>
                </c:pt>
                <c:pt idx="595" formatCode="0.000">
                  <c:v>3.645822479444844E-9</c:v>
                </c:pt>
                <c:pt idx="596" formatCode="0.000">
                  <c:v>2.2322113775698505E-9</c:v>
                </c:pt>
                <c:pt idx="597" formatCode="0.000">
                  <c:v>1.365869067882508E-9</c:v>
                </c:pt>
                <c:pt idx="598" formatCode="0.000">
                  <c:v>8.3664581646921956E-10</c:v>
                </c:pt>
                <c:pt idx="599" formatCode="0.000">
                  <c:v>5.1287215006671974E-10</c:v>
                </c:pt>
                <c:pt idx="600" formatCode="0.000">
                  <c:v>3.1329851598812912E-10</c:v>
                </c:pt>
                <c:pt idx="601" formatCode="0.000">
                  <c:v>1.9147222997169455E-10</c:v>
                </c:pt>
                <c:pt idx="602" formatCode="0.000">
                  <c:v>1.1712670219581284E-10</c:v>
                </c:pt>
                <c:pt idx="603" formatCode="0.000">
                  <c:v>7.1689926857199277E-11</c:v>
                </c:pt>
                <c:pt idx="604" formatCode="0.000">
                  <c:v>4.3714611153417986E-11</c:v>
                </c:pt>
                <c:pt idx="605" formatCode="0.000">
                  <c:v>2.6685874879414793E-11</c:v>
                </c:pt>
                <c:pt idx="606" formatCode="0.000">
                  <c:v>1.6306556548619908E-11</c:v>
                </c:pt>
                <c:pt idx="607" formatCode="0.000">
                  <c:v>9.9567846901496463E-12</c:v>
                </c:pt>
                <c:pt idx="608" formatCode="0.000">
                  <c:v>6.0663190733554997E-12</c:v>
                </c:pt>
                <c:pt idx="609" formatCode="0.000">
                  <c:v>3.7010208764639275E-12</c:v>
                </c:pt>
                <c:pt idx="610" formatCode="0.000">
                  <c:v>2.2571372671549511E-12</c:v>
                </c:pt>
                <c:pt idx="611" formatCode="0.000">
                  <c:v>1.3810696176890549E-12</c:v>
                </c:pt>
                <c:pt idx="612" formatCode="0.000">
                  <c:v>8.4031790097095484E-13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C0A-8B41-92BE-20DF0B80D0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635248"/>
        <c:axId val="516829216"/>
      </c:scatterChart>
      <c:valAx>
        <c:axId val="562635248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>
                    <a:solidFill>
                      <a:schemeClr val="tx1"/>
                    </a:solidFill>
                  </a:rPr>
                  <a:t>Prevalence, </a:t>
                </a:r>
                <a:r>
                  <a:rPr lang="en-GB" sz="2400" b="0" i="1" u="none" strike="noStrike" baseline="0">
                    <a:solidFill>
                      <a:schemeClr val="tx1"/>
                    </a:solidFill>
                    <a:effectLst/>
                  </a:rPr>
                  <a:t>p</a:t>
                </a:r>
                <a:endParaRPr lang="en-US" sz="24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0.4605162469703748"/>
              <c:y val="0.922877960619204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16829216"/>
        <c:crosses val="autoZero"/>
        <c:crossBetween val="midCat"/>
        <c:majorUnit val="0.25"/>
        <c:minorUnit val="5.000000000000001E-2"/>
      </c:valAx>
      <c:valAx>
        <c:axId val="516829216"/>
        <c:scaling>
          <c:orientation val="minMax"/>
          <c:max val="1.0049999999999999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 i="0">
                    <a:solidFill>
                      <a:schemeClr val="tx1"/>
                    </a:solidFill>
                  </a:rPr>
                  <a:t>Aspect ratio,  </a:t>
                </a:r>
                <a:r>
                  <a:rPr lang="en-US" sz="2400" i="1">
                    <a:solidFill>
                      <a:schemeClr val="tx1"/>
                    </a:solidFill>
                  </a:rPr>
                  <a:t>A = T/n</a:t>
                </a:r>
              </a:p>
            </c:rich>
          </c:tx>
          <c:layout>
            <c:manualLayout>
              <c:xMode val="edge"/>
              <c:yMode val="edge"/>
              <c:x val="1.6728751228349995E-2"/>
              <c:y val="0.2393674653309836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62635248"/>
        <c:crosses val="autoZero"/>
        <c:crossBetween val="midCat"/>
        <c:majorUnit val="0.25"/>
        <c:min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476535433070866"/>
          <c:y val="0.5258346918450979"/>
          <c:w val="0.31528466754155732"/>
          <c:h val="0.29921255152175319"/>
        </c:manualLayout>
      </c:layout>
      <c:overlay val="0"/>
      <c:spPr>
        <a:noFill/>
        <a:ln w="3175"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2051618547682"/>
          <c:y val="3.42538156122544E-2"/>
          <c:w val="0.83287904636920373"/>
          <c:h val="0.8416093231118030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'Sheet1 (5)'!$B$1</c:f>
              <c:strCache>
                <c:ptCount val="1"/>
                <c:pt idx="0">
                  <c:v>Individual testing</c:v>
                </c:pt>
              </c:strCache>
            </c:strRef>
          </c:tx>
          <c:spPr>
            <a:ln w="38100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'Sheet1 (5)'!$A$2:$A$810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(5)'!$B$2:$B$810</c:f>
              <c:numCache>
                <c:formatCode>0.000</c:formatCode>
                <c:ptCount val="809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0.99998845840889516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0.99989612346393542</c:v>
                </c:pt>
                <c:pt idx="30">
                  <c:v>0.99985861126708309</c:v>
                </c:pt>
                <c:pt idx="31">
                  <c:v>0.99981532715492072</c:v>
                </c:pt>
                <c:pt idx="32">
                  <c:v>0.99976627078104396</c:v>
                </c:pt>
                <c:pt idx="33">
                  <c:v>0.9997114417528099</c:v>
                </c:pt>
                <c:pt idx="34">
                  <c:v>0.99965083963132018</c:v>
                </c:pt>
                <c:pt idx="35">
                  <c:v>0.99958446393139866</c:v>
                </c:pt>
                <c:pt idx="36">
                  <c:v>0.99951231412156782</c:v>
                </c:pt>
                <c:pt idx="37">
                  <c:v>0.99943438962402409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0.99916596153158743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0.99860302023780956</c:v>
                </c:pt>
                <c:pt idx="46">
                  <c:v>0.99847308989030781</c:v>
                </c:pt>
                <c:pt idx="47">
                  <c:v>0.99833737652188193</c:v>
                </c:pt>
                <c:pt idx="48">
                  <c:v>0.99819587904281004</c:v>
                </c:pt>
                <c:pt idx="49">
                  <c:v>0.99804859631656129</c:v>
                </c:pt>
                <c:pt idx="50">
                  <c:v>0.99789552715974106</c:v>
                </c:pt>
                <c:pt idx="51">
                  <c:v>0.99773667034203462</c:v>
                </c:pt>
                <c:pt idx="52">
                  <c:v>0.99757202458614647</c:v>
                </c:pt>
                <c:pt idx="53">
                  <c:v>0.99740158856773964</c:v>
                </c:pt>
                <c:pt idx="54">
                  <c:v>0.99722536091536984</c:v>
                </c:pt>
                <c:pt idx="55">
                  <c:v>0.99704334021042096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0.99646250488487653</c:v>
                </c:pt>
                <c:pt idx="59">
                  <c:v>0.99625729683752762</c:v>
                </c:pt>
                <c:pt idx="60">
                  <c:v>0.99604628793443106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0.99514420898484213</c:v>
                </c:pt>
                <c:pt idx="65">
                  <c:v>0.99490416929988834</c:v>
                </c:pt>
                <c:pt idx="66">
                  <c:v>0.99465831782278091</c:v>
                </c:pt>
                <c:pt idx="67">
                  <c:v>0.99440665256278016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0.99334181218805351</c:v>
                </c:pt>
                <c:pt idx="72">
                  <c:v>0.99306104646005611</c:v>
                </c:pt>
                <c:pt idx="73">
                  <c:v>0.99277445398780839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0.99187969255335107</c:v>
                </c:pt>
                <c:pt idx="77">
                  <c:v>0.99156976930638074</c:v>
                </c:pt>
                <c:pt idx="78">
                  <c:v>0.99125400717036893</c:v>
                </c:pt>
                <c:pt idx="79">
                  <c:v>0.99093240356836998</c:v>
                </c:pt>
                <c:pt idx="80">
                  <c:v>0.99060495587381625</c:v>
                </c:pt>
                <c:pt idx="81">
                  <c:v>0.99027166141038769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0.98887996059261263</c:v>
                </c:pt>
                <c:pt idx="86">
                  <c:v>0.98851739038915643</c:v>
                </c:pt>
                <c:pt idx="87">
                  <c:v>0.98814895630642763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0.98700844024317136</c:v>
                </c:pt>
                <c:pt idx="91">
                  <c:v>0.98661651984880927</c:v>
                </c:pt>
                <c:pt idx="92">
                  <c:v>0.98621871992224075</c:v>
                </c:pt>
                <c:pt idx="93">
                  <c:v>0.98581503717891983</c:v>
                </c:pt>
                <c:pt idx="94">
                  <c:v>0.98540546828259878</c:v>
                </c:pt>
                <c:pt idx="95">
                  <c:v>0.98499000984515739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0.98370826262318567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0.98098526961402754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0.97954381952946279</c:v>
                </c:pt>
                <c:pt idx="108">
                  <c:v>0.97905146480945926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0.97597239496399013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0.97380036943822523</c:v>
                </c:pt>
                <c:pt idx="119">
                  <c:v>0.97324240743491375</c:v>
                </c:pt>
                <c:pt idx="120">
                  <c:v>0.97267845377022755</c:v>
                </c:pt>
                <c:pt idx="121">
                  <c:v>0.97210850363769086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0.96976864027637422</c:v>
                </c:pt>
                <c:pt idx="126">
                  <c:v>0.96916863368058159</c:v>
                </c:pt>
                <c:pt idx="127">
                  <c:v>0.96856260055821408</c:v>
                </c:pt>
                <c:pt idx="128">
                  <c:v>0.96795053569363931</c:v>
                </c:pt>
                <c:pt idx="129">
                  <c:v>0.96733243381166645</c:v>
                </c:pt>
                <c:pt idx="130">
                  <c:v>0.96670828957725563</c:v>
                </c:pt>
                <c:pt idx="131">
                  <c:v>0.96607809759522534</c:v>
                </c:pt>
                <c:pt idx="132">
                  <c:v>0.96544185240995573</c:v>
                </c:pt>
                <c:pt idx="133">
                  <c:v>0.96479954850508731</c:v>
                </c:pt>
                <c:pt idx="134">
                  <c:v>0.96415118030321467</c:v>
                </c:pt>
                <c:pt idx="135">
                  <c:v>0.96349674216557868</c:v>
                </c:pt>
                <c:pt idx="136">
                  <c:v>0.96283622839175109</c:v>
                </c:pt>
                <c:pt idx="137">
                  <c:v>0.96216963321931781</c:v>
                </c:pt>
                <c:pt idx="138">
                  <c:v>0.96149695082355513</c:v>
                </c:pt>
                <c:pt idx="139">
                  <c:v>0.9608181753171039</c:v>
                </c:pt>
                <c:pt idx="140">
                  <c:v>0.96013330074963754</c:v>
                </c:pt>
                <c:pt idx="141">
                  <c:v>0.95944232110752758</c:v>
                </c:pt>
                <c:pt idx="142">
                  <c:v>0.95874523031350145</c:v>
                </c:pt>
                <c:pt idx="143">
                  <c:v>0.95804202222629953</c:v>
                </c:pt>
                <c:pt idx="144">
                  <c:v>0.95733269064032434</c:v>
                </c:pt>
                <c:pt idx="145">
                  <c:v>0.95661722928528681</c:v>
                </c:pt>
                <c:pt idx="146">
                  <c:v>0.95589563182584736</c:v>
                </c:pt>
                <c:pt idx="147">
                  <c:v>0.9551678918612525</c:v>
                </c:pt>
                <c:pt idx="148">
                  <c:v>0.95443400292496494</c:v>
                </c:pt>
                <c:pt idx="149">
                  <c:v>0.95369395848429184</c:v>
                </c:pt>
                <c:pt idx="150">
                  <c:v>0.95294775194000481</c:v>
                </c:pt>
                <c:pt idx="151">
                  <c:v>0.95219537662595755</c:v>
                </c:pt>
                <c:pt idx="152">
                  <c:v>0.95143682580869615</c:v>
                </c:pt>
                <c:pt idx="153">
                  <c:v>0.95067209268706576</c:v>
                </c:pt>
                <c:pt idx="154">
                  <c:v>0.94990117039181243</c:v>
                </c:pt>
                <c:pt idx="155">
                  <c:v>0.94912405198517724</c:v>
                </c:pt>
                <c:pt idx="156">
                  <c:v>0.94834073046048784</c:v>
                </c:pt>
                <c:pt idx="157">
                  <c:v>0.94755119874174332</c:v>
                </c:pt>
                <c:pt idx="158">
                  <c:v>0.94675544968319292</c:v>
                </c:pt>
                <c:pt idx="159">
                  <c:v>0.94595347606891156</c:v>
                </c:pt>
                <c:pt idx="160">
                  <c:v>0.9451452706123662</c:v>
                </c:pt>
                <c:pt idx="161">
                  <c:v>0.94433082595597995</c:v>
                </c:pt>
                <c:pt idx="162">
                  <c:v>0.94351013467068878</c:v>
                </c:pt>
                <c:pt idx="163">
                  <c:v>0.9426831892554921</c:v>
                </c:pt>
                <c:pt idx="164">
                  <c:v>0.94184998213699855</c:v>
                </c:pt>
                <c:pt idx="165">
                  <c:v>0.9410105056689646</c:v>
                </c:pt>
                <c:pt idx="166">
                  <c:v>0.94016475213182826</c:v>
                </c:pt>
                <c:pt idx="167">
                  <c:v>0.93931271373223613</c:v>
                </c:pt>
                <c:pt idx="168">
                  <c:v>0.93845438260256353</c:v>
                </c:pt>
                <c:pt idx="169">
                  <c:v>0.9375897508004305</c:v>
                </c:pt>
                <c:pt idx="170">
                  <c:v>0.93671881030820803</c:v>
                </c:pt>
                <c:pt idx="171">
                  <c:v>0.93584155303252148</c:v>
                </c:pt>
                <c:pt idx="172">
                  <c:v>0.93495797080374521</c:v>
                </c:pt>
                <c:pt idx="173">
                  <c:v>0.93406805537549098</c:v>
                </c:pt>
                <c:pt idx="174">
                  <c:v>0.93317179842408959</c:v>
                </c:pt>
                <c:pt idx="175">
                  <c:v>0.93226919154806698</c:v>
                </c:pt>
                <c:pt idx="176">
                  <c:v>0.93136022626761106</c:v>
                </c:pt>
                <c:pt idx="177">
                  <c:v>0.93044489402403419</c:v>
                </c:pt>
                <c:pt idx="178">
                  <c:v>0.92952318617922636</c:v>
                </c:pt>
                <c:pt idx="179">
                  <c:v>0.92859509401510232</c:v>
                </c:pt>
                <c:pt idx="180">
                  <c:v>0.92766060873304179</c:v>
                </c:pt>
                <c:pt idx="181">
                  <c:v>0.92671972145332104</c:v>
                </c:pt>
                <c:pt idx="182">
                  <c:v>0.92577242321453812</c:v>
                </c:pt>
                <c:pt idx="183">
                  <c:v>0.92481870497302987</c:v>
                </c:pt>
                <c:pt idx="184">
                  <c:v>0.92385855760228219</c:v>
                </c:pt>
                <c:pt idx="185">
                  <c:v>0.92289197189233041</c:v>
                </c:pt>
                <c:pt idx="186">
                  <c:v>0.92191893854915485</c:v>
                </c:pt>
                <c:pt idx="187">
                  <c:v>0.92093944819406548</c:v>
                </c:pt>
                <c:pt idx="188">
                  <c:v>0.9199534913630798</c:v>
                </c:pt>
                <c:pt idx="189">
                  <c:v>0.91896105850629284</c:v>
                </c:pt>
                <c:pt idx="190">
                  <c:v>0.91796213998723841</c:v>
                </c:pt>
                <c:pt idx="191">
                  <c:v>0.91695672608224099</c:v>
                </c:pt>
                <c:pt idx="192">
                  <c:v>0.91594480697976044</c:v>
                </c:pt>
                <c:pt idx="193">
                  <c:v>0.91492637277972744</c:v>
                </c:pt>
                <c:pt idx="194">
                  <c:v>0.91390141349286935</c:v>
                </c:pt>
                <c:pt idx="195">
                  <c:v>0.91286991904002845</c:v>
                </c:pt>
                <c:pt idx="196">
                  <c:v>0.91183187925147058</c:v>
                </c:pt>
                <c:pt idx="197">
                  <c:v>0.91078728386618302</c:v>
                </c:pt>
                <c:pt idx="198">
                  <c:v>0.90973612253116598</c:v>
                </c:pt>
                <c:pt idx="199">
                  <c:v>0.90867838480071195</c:v>
                </c:pt>
                <c:pt idx="200">
                  <c:v>0.90761406013567636</c:v>
                </c:pt>
                <c:pt idx="201">
                  <c:v>0.90654313790273899</c:v>
                </c:pt>
                <c:pt idx="202">
                  <c:v>0.90546560737365478</c:v>
                </c:pt>
                <c:pt idx="203">
                  <c:v>0.90438145772449374</c:v>
                </c:pt>
                <c:pt idx="204">
                  <c:v>0.90329067803487306</c:v>
                </c:pt>
                <c:pt idx="205">
                  <c:v>0.90219325728717625</c:v>
                </c:pt>
                <c:pt idx="206">
                  <c:v>0.90108918436576313</c:v>
                </c:pt>
                <c:pt idx="207">
                  <c:v>0.89997844805616811</c:v>
                </c:pt>
                <c:pt idx="208">
                  <c:v>0.89886103704428999</c:v>
                </c:pt>
                <c:pt idx="209">
                  <c:v>0.8977369399155668</c:v>
                </c:pt>
                <c:pt idx="210">
                  <c:v>0.8966061451541425</c:v>
                </c:pt>
                <c:pt idx="211">
                  <c:v>0.89546864114202207</c:v>
                </c:pt>
                <c:pt idx="212">
                  <c:v>0.8943244161582129</c:v>
                </c:pt>
                <c:pt idx="213">
                  <c:v>0.89317345837785667</c:v>
                </c:pt>
                <c:pt idx="214">
                  <c:v>0.8920157558713484</c:v>
                </c:pt>
                <c:pt idx="215">
                  <c:v>0.89085129660344387</c:v>
                </c:pt>
                <c:pt idx="216">
                  <c:v>0.8896800684323527</c:v>
                </c:pt>
                <c:pt idx="217">
                  <c:v>0.8885020591088223</c:v>
                </c:pt>
                <c:pt idx="218">
                  <c:v>0.88731725627520652</c:v>
                </c:pt>
                <c:pt idx="219">
                  <c:v>0.88612564746452194</c:v>
                </c:pt>
                <c:pt idx="220">
                  <c:v>0.88492722009949176</c:v>
                </c:pt>
                <c:pt idx="221">
                  <c:v>0.88372196149157589</c:v>
                </c:pt>
                <c:pt idx="222">
                  <c:v>0.88250985883998645</c:v>
                </c:pt>
                <c:pt idx="223">
                  <c:v>0.88129089923069237</c:v>
                </c:pt>
                <c:pt idx="224">
                  <c:v>0.88006506963540676</c:v>
                </c:pt>
                <c:pt idx="225">
                  <c:v>0.87883235691056094</c:v>
                </c:pt>
                <c:pt idx="226">
                  <c:v>0.87759274779626717</c:v>
                </c:pt>
                <c:pt idx="227">
                  <c:v>0.87634622891526059</c:v>
                </c:pt>
                <c:pt idx="228">
                  <c:v>0.87509278677183189</c:v>
                </c:pt>
                <c:pt idx="229">
                  <c:v>0.87383240775074245</c:v>
                </c:pt>
                <c:pt idx="230">
                  <c:v>0.87256507811612327</c:v>
                </c:pt>
                <c:pt idx="231">
                  <c:v>0.87129078401035964</c:v>
                </c:pt>
                <c:pt idx="232">
                  <c:v>0.87000951145295935</c:v>
                </c:pt>
                <c:pt idx="233">
                  <c:v>0.86872124633940428</c:v>
                </c:pt>
                <c:pt idx="234">
                  <c:v>0.86742597443998637</c:v>
                </c:pt>
                <c:pt idx="235">
                  <c:v>0.86612368139862572</c:v>
                </c:pt>
                <c:pt idx="236">
                  <c:v>0.86481435273167229</c:v>
                </c:pt>
                <c:pt idx="237">
                  <c:v>0.86349797382669025</c:v>
                </c:pt>
                <c:pt idx="238">
                  <c:v>0.86217452994122468</c:v>
                </c:pt>
                <c:pt idx="239">
                  <c:v>0.86084400620154955</c:v>
                </c:pt>
                <c:pt idx="240">
                  <c:v>0.8595063876013983</c:v>
                </c:pt>
                <c:pt idx="241">
                  <c:v>0.85816165900067609</c:v>
                </c:pt>
                <c:pt idx="242">
                  <c:v>0.8568098051241515</c:v>
                </c:pt>
                <c:pt idx="243">
                  <c:v>0.85545081056013039</c:v>
                </c:pt>
                <c:pt idx="244">
                  <c:v>0.85408465975911052</c:v>
                </c:pt>
                <c:pt idx="245">
                  <c:v>0.8527113370324142</c:v>
                </c:pt>
                <c:pt idx="246">
                  <c:v>0.85133082655080339</c:v>
                </c:pt>
                <c:pt idx="247">
                  <c:v>0.84994311234307141</c:v>
                </c:pt>
                <c:pt idx="248">
                  <c:v>0.8485481782946156</c:v>
                </c:pt>
                <c:pt idx="249">
                  <c:v>0.84714600814598739</c:v>
                </c:pt>
                <c:pt idx="250">
                  <c:v>0.84573658549142205</c:v>
                </c:pt>
                <c:pt idx="251">
                  <c:v>0.84431989377734351</c:v>
                </c:pt>
                <c:pt idx="252">
                  <c:v>0.84289591630085048</c:v>
                </c:pt>
                <c:pt idx="253">
                  <c:v>0.84146463620817535</c:v>
                </c:pt>
                <c:pt idx="254">
                  <c:v>0.84002603649312313</c:v>
                </c:pt>
                <c:pt idx="255">
                  <c:v>0.83858009999548466</c:v>
                </c:pt>
                <c:pt idx="256">
                  <c:v>0.83712680939942574</c:v>
                </c:pt>
                <c:pt idx="257">
                  <c:v>0.83566614723185217</c:v>
                </c:pt>
                <c:pt idx="258">
                  <c:v>0.83419809586074867</c:v>
                </c:pt>
                <c:pt idx="259">
                  <c:v>0.83272263749349351</c:v>
                </c:pt>
                <c:pt idx="260">
                  <c:v>0.83123975417514484</c:v>
                </c:pt>
                <c:pt idx="261">
                  <c:v>0.82974942778670258</c:v>
                </c:pt>
                <c:pt idx="262">
                  <c:v>0.8282516400433414</c:v>
                </c:pt>
                <c:pt idx="263">
                  <c:v>0.82674637249261762</c:v>
                </c:pt>
                <c:pt idx="264">
                  <c:v>0.82523360651264643</c:v>
                </c:pt>
                <c:pt idx="265">
                  <c:v>0.82371332331025116</c:v>
                </c:pt>
                <c:pt idx="266">
                  <c:v>0.82218550391908307</c:v>
                </c:pt>
                <c:pt idx="267">
                  <c:v>0.82065012919771152</c:v>
                </c:pt>
                <c:pt idx="268">
                  <c:v>0.81910717982768255</c:v>
                </c:pt>
                <c:pt idx="269">
                  <c:v>0.81755663631154918</c:v>
                </c:pt>
                <c:pt idx="270">
                  <c:v>0.81599847897086608</c:v>
                </c:pt>
                <c:pt idx="271">
                  <c:v>0.81443268794415546</c:v>
                </c:pt>
                <c:pt idx="272">
                  <c:v>0.81285924318483838</c:v>
                </c:pt>
                <c:pt idx="273">
                  <c:v>0.8112781244591325</c:v>
                </c:pt>
                <c:pt idx="274">
                  <c:v>0.80968931134391642</c:v>
                </c:pt>
                <c:pt idx="275">
                  <c:v>0.80809278322455824</c:v>
                </c:pt>
                <c:pt idx="276">
                  <c:v>0.80648851929270937</c:v>
                </c:pt>
                <c:pt idx="277">
                  <c:v>0.80487649854406085</c:v>
                </c:pt>
                <c:pt idx="278">
                  <c:v>0.80325669977606373</c:v>
                </c:pt>
                <c:pt idx="279">
                  <c:v>0.80162910158561163</c:v>
                </c:pt>
                <c:pt idx="280">
                  <c:v>0.79999368236668311</c:v>
                </c:pt>
                <c:pt idx="281">
                  <c:v>0.79835042030794745</c:v>
                </c:pt>
                <c:pt idx="282">
                  <c:v>0.79669929339032697</c:v>
                </c:pt>
                <c:pt idx="283">
                  <c:v>0.79504027938452193</c:v>
                </c:pt>
                <c:pt idx="284">
                  <c:v>0.79337335584848967</c:v>
                </c:pt>
                <c:pt idx="285">
                  <c:v>0.79169850012488474</c:v>
                </c:pt>
                <c:pt idx="286">
                  <c:v>0.79001568933845256</c:v>
                </c:pt>
                <c:pt idx="287">
                  <c:v>0.7883249003933801</c:v>
                </c:pt>
                <c:pt idx="288">
                  <c:v>0.7866261099706009</c:v>
                </c:pt>
                <c:pt idx="289">
                  <c:v>0.78491929452505294</c:v>
                </c:pt>
                <c:pt idx="290">
                  <c:v>0.78320443028288955</c:v>
                </c:pt>
                <c:pt idx="291">
                  <c:v>0.78148149323864202</c:v>
                </c:pt>
                <c:pt idx="292">
                  <c:v>0.77975045915233276</c:v>
                </c:pt>
                <c:pt idx="293">
                  <c:v>0.77801130354653736</c:v>
                </c:pt>
                <c:pt idx="294">
                  <c:v>0.77626400170339505</c:v>
                </c:pt>
                <c:pt idx="295">
                  <c:v>0.7745085286615675</c:v>
                </c:pt>
                <c:pt idx="296">
                  <c:v>0.77274485921314195</c:v>
                </c:pt>
                <c:pt idx="297">
                  <c:v>0.77097296790048064</c:v>
                </c:pt>
                <c:pt idx="298">
                  <c:v>0.76919282901301345</c:v>
                </c:pt>
                <c:pt idx="299">
                  <c:v>0.76740441658397218</c:v>
                </c:pt>
                <c:pt idx="300">
                  <c:v>0.76560770438706793</c:v>
                </c:pt>
                <c:pt idx="301">
                  <c:v>0.76380266593310586</c:v>
                </c:pt>
                <c:pt idx="302">
                  <c:v>0.76198927446653997</c:v>
                </c:pt>
                <c:pt idx="303">
                  <c:v>0.76016750296196522</c:v>
                </c:pt>
                <c:pt idx="304">
                  <c:v>0.75833732412054378</c:v>
                </c:pt>
                <c:pt idx="305">
                  <c:v>0.75649871036636729</c:v>
                </c:pt>
                <c:pt idx="306">
                  <c:v>0.7546516338427498</c:v>
                </c:pt>
                <c:pt idx="307">
                  <c:v>0.7527960664084542</c:v>
                </c:pt>
                <c:pt idx="308">
                  <c:v>0.75093197963384606</c:v>
                </c:pt>
                <c:pt idx="309">
                  <c:v>0.74905934479697645</c:v>
                </c:pt>
                <c:pt idx="310">
                  <c:v>0.74717813287959123</c:v>
                </c:pt>
                <c:pt idx="311">
                  <c:v>0.74528831456306388</c:v>
                </c:pt>
                <c:pt idx="312">
                  <c:v>0.74338986022425169</c:v>
                </c:pt>
                <c:pt idx="313">
                  <c:v>0.74148273993127334</c:v>
                </c:pt>
                <c:pt idx="314">
                  <c:v>0.73956692343920372</c:v>
                </c:pt>
                <c:pt idx="315">
                  <c:v>0.73764238018568851</c:v>
                </c:pt>
                <c:pt idx="316">
                  <c:v>0.73570907928647133</c:v>
                </c:pt>
                <c:pt idx="317">
                  <c:v>0.73376698953083508</c:v>
                </c:pt>
                <c:pt idx="318">
                  <c:v>0.73181607937695459</c:v>
                </c:pt>
                <c:pt idx="319">
                  <c:v>0.72985631694715691</c:v>
                </c:pt>
                <c:pt idx="320">
                  <c:v>0.72788767002308974</c:v>
                </c:pt>
                <c:pt idx="321">
                  <c:v>0.72591010604079209</c:v>
                </c:pt>
                <c:pt idx="322">
                  <c:v>0.72392359208566848</c:v>
                </c:pt>
                <c:pt idx="323">
                  <c:v>0.72192809488736187</c:v>
                </c:pt>
                <c:pt idx="324">
                  <c:v>0.71992358081452368</c:v>
                </c:pt>
                <c:pt idx="325">
                  <c:v>0.71791001586947778</c:v>
                </c:pt>
                <c:pt idx="326">
                  <c:v>0.71588736568277689</c:v>
                </c:pt>
                <c:pt idx="327">
                  <c:v>0.7138555955076471</c:v>
                </c:pt>
                <c:pt idx="328">
                  <c:v>0.7118146702143191</c:v>
                </c:pt>
                <c:pt idx="329">
                  <c:v>0.70976455428424212</c:v>
                </c:pt>
                <c:pt idx="330">
                  <c:v>0.70770521180417822</c:v>
                </c:pt>
                <c:pt idx="331">
                  <c:v>0.70563660646017445</c:v>
                </c:pt>
                <c:pt idx="332">
                  <c:v>0.70355870153140665</c:v>
                </c:pt>
                <c:pt idx="333">
                  <c:v>0.70147145988389692</c:v>
                </c:pt>
                <c:pt idx="334">
                  <c:v>0.69937484396409544</c:v>
                </c:pt>
                <c:pt idx="335">
                  <c:v>0.69726881579232758</c:v>
                </c:pt>
                <c:pt idx="336">
                  <c:v>0.69515333695610082</c:v>
                </c:pt>
                <c:pt idx="337">
                  <c:v>0.69302836860326755</c:v>
                </c:pt>
                <c:pt idx="338">
                  <c:v>0.69089387143504022</c:v>
                </c:pt>
                <c:pt idx="339">
                  <c:v>0.68874980569885569</c:v>
                </c:pt>
                <c:pt idx="340">
                  <c:v>0.68659613118108331</c:v>
                </c:pt>
                <c:pt idx="341">
                  <c:v>0.68443280719957311</c:v>
                </c:pt>
                <c:pt idx="342">
                  <c:v>0.68225979259604019</c:v>
                </c:pt>
                <c:pt idx="343">
                  <c:v>0.68007704572827921</c:v>
                </c:pt>
                <c:pt idx="344">
                  <c:v>0.67788452446220671</c:v>
                </c:pt>
                <c:pt idx="345">
                  <c:v>0.67568218616372433</c:v>
                </c:pt>
                <c:pt idx="346">
                  <c:v>0.67346998769039801</c:v>
                </c:pt>
                <c:pt idx="347">
                  <c:v>0.67124788538295022</c:v>
                </c:pt>
                <c:pt idx="348">
                  <c:v>0.66901583505655693</c:v>
                </c:pt>
                <c:pt idx="349">
                  <c:v>0.66677379199194586</c:v>
                </c:pt>
                <c:pt idx="350">
                  <c:v>0.66452171092628887</c:v>
                </c:pt>
                <c:pt idx="351">
                  <c:v>0.66225954604388426</c:v>
                </c:pt>
                <c:pt idx="352">
                  <c:v>0.65998725096662081</c:v>
                </c:pt>
                <c:pt idx="353">
                  <c:v>0.65770477874421884</c:v>
                </c:pt>
                <c:pt idx="354">
                  <c:v>0.65541208184424093</c:v>
                </c:pt>
                <c:pt idx="355">
                  <c:v>0.65310911214186596</c:v>
                </c:pt>
                <c:pt idx="356">
                  <c:v>0.65079582090941857</c:v>
                </c:pt>
                <c:pt idx="357">
                  <c:v>0.64847215880564746</c:v>
                </c:pt>
                <c:pt idx="358">
                  <c:v>0.64613807586474559</c:v>
                </c:pt>
                <c:pt idx="359">
                  <c:v>0.64379352148510272</c:v>
                </c:pt>
                <c:pt idx="360">
                  <c:v>0.64143844441778297</c:v>
                </c:pt>
                <c:pt idx="361">
                  <c:v>0.63907279275472051</c:v>
                </c:pt>
                <c:pt idx="362">
                  <c:v>0.6366965139166213</c:v>
                </c:pt>
                <c:pt idx="363">
                  <c:v>0.63430955464056527</c:v>
                </c:pt>
                <c:pt idx="364">
                  <c:v>0.63191186096729757</c:v>
                </c:pt>
                <c:pt idx="365">
                  <c:v>0.62950337822819857</c:v>
                </c:pt>
                <c:pt idx="366">
                  <c:v>0.62708405103192555</c:v>
                </c:pt>
                <c:pt idx="367">
                  <c:v>0.62465382325071128</c:v>
                </c:pt>
                <c:pt idx="368">
                  <c:v>0.62221263800631255</c:v>
                </c:pt>
                <c:pt idx="369">
                  <c:v>0.61976043765559408</c:v>
                </c:pt>
                <c:pt idx="370">
                  <c:v>0.61729716377573829</c:v>
                </c:pt>
                <c:pt idx="371">
                  <c:v>0.61482275714906853</c:v>
                </c:pt>
                <c:pt idx="372">
                  <c:v>0.61233715774746966</c:v>
                </c:pt>
                <c:pt idx="373">
                  <c:v>0.60984030471639961</c:v>
                </c:pt>
                <c:pt idx="374">
                  <c:v>0.60733213635846994</c:v>
                </c:pt>
                <c:pt idx="375">
                  <c:v>0.6048125901165875</c:v>
                </c:pt>
                <c:pt idx="376">
                  <c:v>0.60228160255663921</c:v>
                </c:pt>
                <c:pt idx="377">
                  <c:v>0.59973910934970498</c:v>
                </c:pt>
                <c:pt idx="378">
                  <c:v>0.59718504525378324</c:v>
                </c:pt>
                <c:pt idx="379">
                  <c:v>0.59461934409501149</c:v>
                </c:pt>
                <c:pt idx="380">
                  <c:v>0.59204193874836419</c:v>
                </c:pt>
                <c:pt idx="381">
                  <c:v>0.58945276111781131</c:v>
                </c:pt>
                <c:pt idx="382">
                  <c:v>0.58685174211591618</c:v>
                </c:pt>
                <c:pt idx="383">
                  <c:v>0.58423881164285507</c:v>
                </c:pt>
                <c:pt idx="384">
                  <c:v>0.58161389856483603</c:v>
                </c:pt>
                <c:pt idx="385">
                  <c:v>0.57897693069189637</c:v>
                </c:pt>
                <c:pt idx="386">
                  <c:v>0.57632783475505589</c:v>
                </c:pt>
                <c:pt idx="387">
                  <c:v>0.57366653638280329</c:v>
                </c:pt>
                <c:pt idx="388">
                  <c:v>0.57099296007688882</c:v>
                </c:pt>
                <c:pt idx="389">
                  <c:v>0.56830702918740084</c:v>
                </c:pt>
                <c:pt idx="390">
                  <c:v>0.56560866588709702</c:v>
                </c:pt>
                <c:pt idx="391">
                  <c:v>0.5628977911449623</c:v>
                </c:pt>
                <c:pt idx="392">
                  <c:v>0.56017432469896644</c:v>
                </c:pt>
                <c:pt idx="393">
                  <c:v>0.55743818502798825</c:v>
                </c:pt>
                <c:pt idx="394">
                  <c:v>0.55468928932287531</c:v>
                </c:pt>
                <c:pt idx="395">
                  <c:v>0.55192755345660638</c:v>
                </c:pt>
                <c:pt idx="396">
                  <c:v>0.54915289195351991</c:v>
                </c:pt>
                <c:pt idx="397">
                  <c:v>0.54636521795757365</c:v>
                </c:pt>
                <c:pt idx="398">
                  <c:v>0.5435644431995954</c:v>
                </c:pt>
                <c:pt idx="399">
                  <c:v>0.54075047796348574</c:v>
                </c:pt>
                <c:pt idx="400">
                  <c:v>0.53792323105132878</c:v>
                </c:pt>
                <c:pt idx="401">
                  <c:v>0.53508260974736943</c:v>
                </c:pt>
                <c:pt idx="402">
                  <c:v>0.53222851978080798</c:v>
                </c:pt>
                <c:pt idx="403">
                  <c:v>0.52936086528736337</c:v>
                </c:pt>
                <c:pt idx="404">
                  <c:v>0.52647954876955638</c:v>
                </c:pt>
                <c:pt idx="405">
                  <c:v>0.52358447105565564</c:v>
                </c:pt>
                <c:pt idx="406">
                  <c:v>0.5206755312572322</c:v>
                </c:pt>
                <c:pt idx="407">
                  <c:v>0.51775262672526223</c:v>
                </c:pt>
                <c:pt idx="408">
                  <c:v>0.51481565300471444</c:v>
                </c:pt>
                <c:pt idx="409">
                  <c:v>0.51186450378755932</c:v>
                </c:pt>
                <c:pt idx="410">
                  <c:v>0.50889907086412622</c:v>
                </c:pt>
                <c:pt idx="411">
                  <c:v>0.50591924407274025</c:v>
                </c:pt>
                <c:pt idx="412">
                  <c:v>0.50292491124755878</c:v>
                </c:pt>
                <c:pt idx="413">
                  <c:v>0.49991595816452694</c:v>
                </c:pt>
                <c:pt idx="414">
                  <c:v>0.49689226848536855</c:v>
                </c:pt>
                <c:pt idx="415">
                  <c:v>0.49385372369951952</c:v>
                </c:pt>
                <c:pt idx="416">
                  <c:v>0.49080020306391126</c:v>
                </c:pt>
                <c:pt idx="417">
                  <c:v>0.48773158354050072</c:v>
                </c:pt>
                <c:pt idx="418">
                  <c:v>0.48464773973144426</c:v>
                </c:pt>
                <c:pt idx="419">
                  <c:v>0.48154854381179912</c:v>
                </c:pt>
                <c:pt idx="420">
                  <c:v>0.47843386545963706</c:v>
                </c:pt>
                <c:pt idx="421">
                  <c:v>0.4753035717834434</c:v>
                </c:pt>
                <c:pt idx="422">
                  <c:v>0.4721575272466666</c:v>
                </c:pt>
                <c:pt idx="423">
                  <c:v>0.46899559358928017</c:v>
                </c:pt>
                <c:pt idx="424">
                  <c:v>0.46581762974620622</c:v>
                </c:pt>
                <c:pt idx="425">
                  <c:v>0.46262349176244189</c:v>
                </c:pt>
                <c:pt idx="426">
                  <c:v>0.45941303270471956</c:v>
                </c:pt>
                <c:pt idx="427">
                  <c:v>0.45618610256952524</c:v>
                </c:pt>
                <c:pt idx="428">
                  <c:v>0.45294254818728208</c:v>
                </c:pt>
                <c:pt idx="429">
                  <c:v>0.44968221312249895</c:v>
                </c:pt>
                <c:pt idx="430">
                  <c:v>0.44640493756966915</c:v>
                </c:pt>
                <c:pt idx="431">
                  <c:v>0.44311055824468992</c:v>
                </c:pt>
                <c:pt idx="432">
                  <c:v>0.43979890827156121</c:v>
                </c:pt>
                <c:pt idx="433">
                  <c:v>0.43646981706410182</c:v>
                </c:pt>
                <c:pt idx="434">
                  <c:v>0.43312311020240818</c:v>
                </c:pt>
                <c:pt idx="435">
                  <c:v>0.42975860930375925</c:v>
                </c:pt>
                <c:pt idx="436">
                  <c:v>0.42637613188765178</c:v>
                </c:pt>
                <c:pt idx="437">
                  <c:v>0.42297549123462969</c:v>
                </c:pt>
                <c:pt idx="438">
                  <c:v>0.41955649623854574</c:v>
                </c:pt>
                <c:pt idx="439">
                  <c:v>0.41611895125186926</c:v>
                </c:pt>
                <c:pt idx="440">
                  <c:v>0.41266265592362616</c:v>
                </c:pt>
                <c:pt idx="441">
                  <c:v>0.40918740502952716</c:v>
                </c:pt>
                <c:pt idx="442">
                  <c:v>0.40569298829380845</c:v>
                </c:pt>
                <c:pt idx="443">
                  <c:v>0.40217919020227155</c:v>
                </c:pt>
                <c:pt idx="444">
                  <c:v>0.39864578980597448</c:v>
                </c:pt>
                <c:pt idx="445">
                  <c:v>0.39509256051498071</c:v>
                </c:pt>
                <c:pt idx="446">
                  <c:v>0.39151926988152869</c:v>
                </c:pt>
                <c:pt idx="447">
                  <c:v>0.38792567937193606</c:v>
                </c:pt>
                <c:pt idx="448">
                  <c:v>0.38431154412649571</c:v>
                </c:pt>
                <c:pt idx="449">
                  <c:v>0.3806766127065645</c:v>
                </c:pt>
                <c:pt idx="450">
                  <c:v>0.37702062682797743</c:v>
                </c:pt>
                <c:pt idx="451">
                  <c:v>0.37334332107985224</c:v>
                </c:pt>
                <c:pt idx="452">
                  <c:v>0.3696444226277687</c:v>
                </c:pt>
                <c:pt idx="453">
                  <c:v>0.36592365090022178</c:v>
                </c:pt>
                <c:pt idx="454">
                  <c:v>0.36218071725715506</c:v>
                </c:pt>
                <c:pt idx="455">
                  <c:v>0.35841532463927334</c:v>
                </c:pt>
                <c:pt idx="456">
                  <c:v>0.35462716719672399</c:v>
                </c:pt>
                <c:pt idx="457">
                  <c:v>0.35081592989560345</c:v>
                </c:pt>
                <c:pt idx="458">
                  <c:v>0.34698128810061191</c:v>
                </c:pt>
                <c:pt idx="459">
                  <c:v>0.34312290713201893</c:v>
                </c:pt>
                <c:pt idx="460">
                  <c:v>0.33924044179493273</c:v>
                </c:pt>
                <c:pt idx="461">
                  <c:v>0.33533353587867604</c:v>
                </c:pt>
                <c:pt idx="462">
                  <c:v>0.33140182162385518</c:v>
                </c:pt>
                <c:pt idx="463">
                  <c:v>0.32744491915447466</c:v>
                </c:pt>
                <c:pt idx="464">
                  <c:v>0.32346243587218376</c:v>
                </c:pt>
                <c:pt idx="465">
                  <c:v>0.31945396580944452</c:v>
                </c:pt>
                <c:pt idx="466">
                  <c:v>0.31541908893807913</c:v>
                </c:pt>
                <c:pt idx="467">
                  <c:v>0.31135737042928147</c:v>
                </c:pt>
                <c:pt idx="468">
                  <c:v>0.30726835986075807</c:v>
                </c:pt>
                <c:pt idx="469">
                  <c:v>0.30315159036619027</c:v>
                </c:pt>
                <c:pt idx="470">
                  <c:v>0.29900657772167527</c:v>
                </c:pt>
                <c:pt idx="471">
                  <c:v>0.29483281936319894</c:v>
                </c:pt>
                <c:pt idx="472">
                  <c:v>0.29062979332850625</c:v>
                </c:pt>
                <c:pt idx="473">
                  <c:v>0.28639695711595448</c:v>
                </c:pt>
                <c:pt idx="474">
                  <c:v>0.28213374645204431</c:v>
                </c:pt>
                <c:pt idx="475">
                  <c:v>0.27783957395830761</c:v>
                </c:pt>
                <c:pt idx="476">
                  <c:v>0.27351382770706167</c:v>
                </c:pt>
                <c:pt idx="477">
                  <c:v>0.26915586965420468</c:v>
                </c:pt>
                <c:pt idx="478">
                  <c:v>0.26476503393567891</c:v>
                </c:pt>
                <c:pt idx="479">
                  <c:v>0.26034062501244853</c:v>
                </c:pt>
                <c:pt idx="480">
                  <c:v>0.2558819156467686</c:v>
                </c:pt>
                <c:pt idx="481">
                  <c:v>0.25138814469011661</c:v>
                </c:pt>
                <c:pt idx="482">
                  <c:v>0.2468585146603563</c:v>
                </c:pt>
                <c:pt idx="483">
                  <c:v>0.2422921890824129</c:v>
                </c:pt>
                <c:pt idx="484">
                  <c:v>0.23768828956288332</c:v>
                </c:pt>
                <c:pt idx="485">
                  <c:v>0.23304589256444858</c:v>
                </c:pt>
                <c:pt idx="486">
                  <c:v>0.22836402584056262</c:v>
                </c:pt>
                <c:pt idx="487">
                  <c:v>0.22364166448447886</c:v>
                </c:pt>
                <c:pt idx="488">
                  <c:v>0.21887772653900897</c:v>
                </c:pt>
                <c:pt idx="489">
                  <c:v>0.21407106810421661</c:v>
                </c:pt>
                <c:pt idx="490">
                  <c:v>0.20922047786915063</c:v>
                </c:pt>
                <c:pt idx="491">
                  <c:v>0.20432467098027754</c:v>
                </c:pt>
                <c:pt idx="492">
                  <c:v>0.19938228214287829</c:v>
                </c:pt>
                <c:pt idx="493">
                  <c:v>0.19439185783157409</c:v>
                </c:pt>
                <c:pt idx="494">
                  <c:v>0.18935184746134967</c:v>
                </c:pt>
                <c:pt idx="495">
                  <c:v>0.18426059333965294</c:v>
                </c:pt>
                <c:pt idx="496">
                  <c:v>0.17911631918164969</c:v>
                </c:pt>
                <c:pt idx="497">
                  <c:v>0.1739171169222152</c:v>
                </c:pt>
                <c:pt idx="498">
                  <c:v>0.168660931496668</c:v>
                </c:pt>
                <c:pt idx="499">
                  <c:v>0.16334554318340003</c:v>
                </c:pt>
                <c:pt idx="500">
                  <c:v>0.15796854699966109</c:v>
                </c:pt>
                <c:pt idx="501">
                  <c:v>0.15252732850877959</c:v>
                </c:pt>
                <c:pt idx="502">
                  <c:v>0.14701903522171328</c:v>
                </c:pt>
                <c:pt idx="503">
                  <c:v>0.14144054254181826</c:v>
                </c:pt>
                <c:pt idx="504">
                  <c:v>0.13578841288558333</c:v>
                </c:pt>
                <c:pt idx="505">
                  <c:v>0.13005884617909438</c:v>
                </c:pt>
                <c:pt idx="506">
                  <c:v>0.12424761932803802</c:v>
                </c:pt>
                <c:pt idx="507">
                  <c:v>0.11835001140827246</c:v>
                </c:pt>
                <c:pt idx="508">
                  <c:v>0.11236071009937414</c:v>
                </c:pt>
                <c:pt idx="509">
                  <c:v>0.10627369308465717</c:v>
                </c:pt>
                <c:pt idx="510">
                  <c:v>0.10008207543778566</c:v>
                </c:pt>
                <c:pt idx="511">
                  <c:v>9.3777909847768876E-2</c:v>
                </c:pt>
                <c:pt idx="512">
                  <c:v>8.7351919916313372E-2</c:v>
                </c:pt>
                <c:pt idx="513">
                  <c:v>8.0793135895908308E-2</c:v>
                </c:pt>
                <c:pt idx="514">
                  <c:v>7.408838368729373E-2</c:v>
                </c:pt>
                <c:pt idx="515">
                  <c:v>6.7916059166761439E-2</c:v>
                </c:pt>
                <c:pt idx="516">
                  <c:v>6.2236837264439487E-2</c:v>
                </c:pt>
                <c:pt idx="517">
                  <c:v>5.7013912029689626E-2</c:v>
                </c:pt>
                <c:pt idx="518">
                  <c:v>5.2212890208505204E-2</c:v>
                </c:pt>
                <c:pt idx="519">
                  <c:v>4.7801680113840693E-2</c:v>
                </c:pt>
                <c:pt idx="520">
                  <c:v>4.3750377949818044E-2</c:v>
                </c:pt>
                <c:pt idx="521">
                  <c:v>4.0031153335240856E-2</c:v>
                </c:pt>
                <c:pt idx="522">
                  <c:v>3.6618135423846482E-2</c:v>
                </c:pt>
                <c:pt idx="523">
                  <c:v>3.3487300727683897E-2</c:v>
                </c:pt>
                <c:pt idx="524">
                  <c:v>3.0616363507030609E-2</c:v>
                </c:pt>
                <c:pt idx="525">
                  <c:v>2.7984669387914295E-2</c:v>
                </c:pt>
                <c:pt idx="526">
                  <c:v>2.5573092700250166E-2</c:v>
                </c:pt>
                <c:pt idx="527">
                  <c:v>2.3363937890532708E-2</c:v>
                </c:pt>
                <c:pt idx="528">
                  <c:v>2.1340845248434114E-2</c:v>
                </c:pt>
                <c:pt idx="529">
                  <c:v>1.9488701092718361E-2</c:v>
                </c:pt>
                <c:pt idx="530">
                  <c:v>1.7793552485373308E-2</c:v>
                </c:pt>
                <c:pt idx="531">
                  <c:v>1.6242526481027395E-2</c:v>
                </c:pt>
                <c:pt idx="532">
                  <c:v>1.4823753869223849E-2</c:v>
                </c:pt>
                <c:pt idx="533">
                  <c:v>1.3526297328007766E-2</c:v>
                </c:pt>
                <c:pt idx="534">
                  <c:v>1.2340083876833973E-2</c:v>
                </c:pt>
                <c:pt idx="535">
                  <c:v>1.1255841493620314E-2</c:v>
                </c:pt>
                <c:pt idx="536">
                  <c:v>1.0265039743621463E-2</c:v>
                </c:pt>
                <c:pt idx="537">
                  <c:v>9.3598342556592481E-3</c:v>
                </c:pt>
                <c:pt idx="538">
                  <c:v>8.5330148732466454E-3</c:v>
                </c:pt>
                <c:pt idx="539">
                  <c:v>7.7779573035256077E-3</c:v>
                </c:pt>
                <c:pt idx="540">
                  <c:v>7.0885780851059933E-3</c:v>
                </c:pt>
                <c:pt idx="541">
                  <c:v>6.4592926962787926E-3</c:v>
                </c:pt>
                <c:pt idx="542">
                  <c:v>5.8849766272641999E-3</c:v>
                </c:pt>
                <c:pt idx="543">
                  <c:v>5.3609292437492633E-3</c:v>
                </c:pt>
                <c:pt idx="544">
                  <c:v>4.882840273660748E-3</c:v>
                </c:pt>
                <c:pt idx="545">
                  <c:v>4.4467587546387207E-3</c:v>
                </c:pt>
                <c:pt idx="546">
                  <c:v>4.0490642858119685E-3</c:v>
                </c:pt>
                <c:pt idx="547">
                  <c:v>3.6864404340288186E-3</c:v>
                </c:pt>
                <c:pt idx="548">
                  <c:v>3.3558501515354136E-3</c:v>
                </c:pt>
                <c:pt idx="549">
                  <c:v>3.05451306906819E-3</c:v>
                </c:pt>
                <c:pt idx="550">
                  <c:v>2.7798845353639722E-3</c:v>
                </c:pt>
                <c:pt idx="551">
                  <c:v>2.5296362810848798E-3</c:v>
                </c:pt>
                <c:pt idx="552">
                  <c:v>2.301638592047915E-3</c:v>
                </c:pt>
                <c:pt idx="553">
                  <c:v>2.093943883401902E-3</c:v>
                </c:pt>
                <c:pt idx="554">
                  <c:v>1.9047715729372996E-3</c:v>
                </c:pt>
                <c:pt idx="555">
                  <c:v>1.7324941580561704E-3</c:v>
                </c:pt>
                <c:pt idx="556">
                  <c:v>1.5756244070066908E-3</c:v>
                </c:pt>
                <c:pt idx="557">
                  <c:v>1.4328035808213483E-3</c:v>
                </c:pt>
                <c:pt idx="558">
                  <c:v>1.3027906079543278E-3</c:v>
                </c:pt>
                <c:pt idx="559">
                  <c:v>1.1844521388957128E-3</c:v>
                </c:pt>
                <c:pt idx="560">
                  <c:v>1.0767534130548889E-3</c:v>
                </c:pt>
                <c:pt idx="561">
                  <c:v>9.787498749367744E-4</c:v>
                </c:pt>
                <c:pt idx="562">
                  <c:v>8.8957948110658029E-4</c:v>
                </c:pt>
                <c:pt idx="563">
                  <c:v>8.08455643636886E-4</c:v>
                </c:pt>
                <c:pt idx="564">
                  <c:v>7.3466075968863648E-4</c:v>
                </c:pt>
                <c:pt idx="565">
                  <c:v>6.6754028057314598E-4</c:v>
                </c:pt>
                <c:pt idx="566">
                  <c:v>6.0649727711235097E-4</c:v>
                </c:pt>
                <c:pt idx="567">
                  <c:v>5.5098746135511412E-4</c:v>
                </c:pt>
                <c:pt idx="568">
                  <c:v>5.0051462772992465E-4</c:v>
                </c:pt>
                <c:pt idx="569">
                  <c:v>4.5462647953535947E-4</c:v>
                </c:pt>
                <c:pt idx="570">
                  <c:v>4.1291080929084582E-4</c:v>
                </c:pt>
                <c:pt idx="571">
                  <c:v>3.749920039166077E-4</c:v>
                </c:pt>
                <c:pt idx="572">
                  <c:v>2.348051746965079E-4</c:v>
                </c:pt>
                <c:pt idx="573">
                  <c:v>1.4676906777523629E-4</c:v>
                </c:pt>
                <c:pt idx="574">
                  <c:v>9.1593011077311501E-5</c:v>
                </c:pt>
                <c:pt idx="575">
                  <c:v>5.7074746243455873E-5</c:v>
                </c:pt>
                <c:pt idx="576">
                  <c:v>3.5516210550127582E-5</c:v>
                </c:pt>
                <c:pt idx="577">
                  <c:v>2.2072543668926754E-5</c:v>
                </c:pt>
                <c:pt idx="578">
                  <c:v>1.3701216481165062E-5</c:v>
                </c:pt>
                <c:pt idx="579">
                  <c:v>8.4953440119149467E-6</c:v>
                </c:pt>
                <c:pt idx="580">
                  <c:v>5.2619748651745849E-6</c:v>
                </c:pt>
                <c:pt idx="581">
                  <c:v>3.2560459881444803E-6</c:v>
                </c:pt>
                <c:pt idx="582">
                  <c:v>2.0129442322464148E-6</c:v>
                </c:pt>
                <c:pt idx="583">
                  <c:v>1.243356522164737E-6</c:v>
                </c:pt>
                <c:pt idx="584">
                  <c:v>7.6736790273902638E-7</c:v>
                </c:pt>
                <c:pt idx="585">
                  <c:v>4.7323313527469379E-7</c:v>
                </c:pt>
                <c:pt idx="586">
                  <c:v>2.916273173022919E-7</c:v>
                </c:pt>
                <c:pt idx="587">
                  <c:v>1.7958885196801304E-7</c:v>
                </c:pt>
                <c:pt idx="588">
                  <c:v>1.105207881346764E-7</c:v>
                </c:pt>
                <c:pt idx="589">
                  <c:v>6.7972959070719991E-8</c:v>
                </c:pt>
                <c:pt idx="590">
                  <c:v>4.1780067155794564E-8</c:v>
                </c:pt>
                <c:pt idx="591">
                  <c:v>2.5665815321283346E-8</c:v>
                </c:pt>
                <c:pt idx="592">
                  <c:v>1.5758154273446562E-8</c:v>
                </c:pt>
                <c:pt idx="593">
                  <c:v>9.6700915419711518E-9</c:v>
                </c:pt>
                <c:pt idx="594">
                  <c:v>5.9311742670668094E-9</c:v>
                </c:pt>
                <c:pt idx="595">
                  <c:v>3.6361762358423958E-9</c:v>
                </c:pt>
                <c:pt idx="596">
                  <c:v>2.2281886635764595E-9</c:v>
                </c:pt>
                <c:pt idx="597">
                  <c:v>1.3648029898291475E-9</c:v>
                </c:pt>
                <c:pt idx="598">
                  <c:v>8.3561576501008138E-10</c:v>
                </c:pt>
                <c:pt idx="599">
                  <c:v>5.1140975197760295E-10</c:v>
                </c:pt>
                <c:pt idx="600">
                  <c:v>3.1287007822429693E-10</c:v>
                </c:pt>
                <c:pt idx="601">
                  <c:v>1.9133659597091753E-10</c:v>
                </c:pt>
                <c:pt idx="602">
                  <c:v>1.1697063574952732E-10</c:v>
                </c:pt>
                <c:pt idx="603">
                  <c:v>7.1483671638990549E-11</c:v>
                </c:pt>
                <c:pt idx="604">
                  <c:v>4.3670874587310361E-11</c:v>
                </c:pt>
                <c:pt idx="605">
                  <c:v>2.6670934121588709E-11</c:v>
                </c:pt>
                <c:pt idx="606">
                  <c:v>1.6283625315033694E-11</c:v>
                </c:pt>
                <c:pt idx="607">
                  <c:v>9.9388140942684838E-12</c:v>
                </c:pt>
                <c:pt idx="608">
                  <c:v>6.0645358682401201E-12</c:v>
                </c:pt>
                <c:pt idx="609">
                  <c:v>3.6993994925684041E-12</c:v>
                </c:pt>
                <c:pt idx="610">
                  <c:v>2.2560336648096249E-12</c:v>
                </c:pt>
                <c:pt idx="611">
                  <c:v>1.3754758010059477E-12</c:v>
                </c:pt>
                <c:pt idx="612">
                  <c:v>8.3836680761063392E-13</c:v>
                </c:pt>
                <c:pt idx="613">
                  <c:v>5.1088810132964222E-13</c:v>
                </c:pt>
                <c:pt idx="614">
                  <c:v>3.1131773938581876E-13</c:v>
                </c:pt>
                <c:pt idx="615">
                  <c:v>1.8965516393130373E-13</c:v>
                </c:pt>
                <c:pt idx="616">
                  <c:v>1.154925899796468E-13</c:v>
                </c:pt>
                <c:pt idx="617">
                  <c:v>7.0219146165192376E-14</c:v>
                </c:pt>
                <c:pt idx="618">
                  <c:v>4.2711270417588525E-14</c:v>
                </c:pt>
                <c:pt idx="619">
                  <c:v>2.5961818175621713E-14</c:v>
                </c:pt>
                <c:pt idx="620">
                  <c:v>1.5893447814551524E-14</c:v>
                </c:pt>
                <c:pt idx="621">
                  <c:v>9.7002554222074904E-15</c:v>
                </c:pt>
                <c:pt idx="622">
                  <c:v>5.8674104693494039E-15</c:v>
                </c:pt>
                <c:pt idx="623">
                  <c:v>3.6320897003237748E-15</c:v>
                </c:pt>
                <c:pt idx="624">
                  <c:v>2.111695958262518E-15</c:v>
                </c:pt>
                <c:pt idx="625">
                  <c:v>1.2841445348671309E-15</c:v>
                </c:pt>
                <c:pt idx="626">
                  <c:v>7.8076289686605102E-16</c:v>
                </c:pt>
                <c:pt idx="627">
                  <c:v>4.7462344368709394E-16</c:v>
                </c:pt>
                <c:pt idx="628">
                  <c:v>2.884734895527344E-16</c:v>
                </c:pt>
                <c:pt idx="629">
                  <c:v>1.7530374773592747E-16</c:v>
                </c:pt>
                <c:pt idx="630">
                  <c:v>1.0651404104412856E-16</c:v>
                </c:pt>
                <c:pt idx="631">
                  <c:v>6.4707500068020384E-17</c:v>
                </c:pt>
                <c:pt idx="632">
                  <c:v>3.9303945305738177E-17</c:v>
                </c:pt>
                <c:pt idx="633">
                  <c:v>2.3870034342398477E-17</c:v>
                </c:pt>
                <c:pt idx="634">
                  <c:v>1.449462090081243E-17</c:v>
                </c:pt>
                <c:pt idx="635">
                  <c:v>8.8003327177114624E-18</c:v>
                </c:pt>
                <c:pt idx="636">
                  <c:v>5.3423357369612805E-18</c:v>
                </c:pt>
                <c:pt idx="637">
                  <c:v>3.2426831059774101E-18</c:v>
                </c:pt>
                <c:pt idx="638">
                  <c:v>1.967978861866831E-18</c:v>
                </c:pt>
                <c:pt idx="639">
                  <c:v>1.1942087160883299E-18</c:v>
                </c:pt>
                <c:pt idx="640">
                  <c:v>7.2457806903393661E-19</c:v>
                </c:pt>
                <c:pt idx="641">
                  <c:v>4.395785450489251E-19</c:v>
                </c:pt>
                <c:pt idx="642">
                  <c:v>2.6664614920649295E-19</c:v>
                </c:pt>
                <c:pt idx="643">
                  <c:v>1.617271028301785E-19</c:v>
                </c:pt>
                <c:pt idx="644">
                  <c:v>9.8079909681876769E-20</c:v>
                </c:pt>
                <c:pt idx="645">
                  <c:v>5.9474134599387832E-20</c:v>
                </c:pt>
                <c:pt idx="646">
                  <c:v>3.6060194033789772E-20</c:v>
                </c:pt>
                <c:pt idx="647">
                  <c:v>2.186154438476811E-20</c:v>
                </c:pt>
                <c:pt idx="648">
                  <c:v>1.3252183409557412E-20</c:v>
                </c:pt>
                <c:pt idx="649">
                  <c:v>8.0324641129523754E-21</c:v>
                </c:pt>
                <c:pt idx="650">
                  <c:v>4.8681709081021826E-21</c:v>
                </c:pt>
                <c:pt idx="651">
                  <c:v>2.9501180090597637E-21</c:v>
                </c:pt>
                <c:pt idx="652">
                  <c:v>1.7876000839549304E-21</c:v>
                </c:pt>
                <c:pt idx="653">
                  <c:v>1.0830776174844015E-21</c:v>
                </c:pt>
                <c:pt idx="654">
                  <c:v>6.5615711075750712E-22</c:v>
                </c:pt>
                <c:pt idx="655">
                  <c:v>3.9748059061462396E-22</c:v>
                </c:pt>
                <c:pt idx="656">
                  <c:v>2.407601488648461E-22</c:v>
                </c:pt>
                <c:pt idx="657">
                  <c:v>1.4581916601655072E-22</c:v>
                </c:pt>
                <c:pt idx="658">
                  <c:v>8.8309345628516274E-23</c:v>
                </c:pt>
                <c:pt idx="659">
                  <c:v>5.3476314988261274E-23</c:v>
                </c:pt>
                <c:pt idx="660">
                  <c:v>3.2380213559647666E-23</c:v>
                </c:pt>
                <c:pt idx="661">
                  <c:v>1.9604782875803142E-23</c:v>
                </c:pt>
                <c:pt idx="662">
                  <c:v>1.1868862569490611E-23</c:v>
                </c:pt>
                <c:pt idx="663">
                  <c:v>7.1849132480996019E-24</c:v>
                </c:pt>
                <c:pt idx="664">
                  <c:v>4.3491053727029013E-24</c:v>
                </c:pt>
                <c:pt idx="665">
                  <c:v>2.632357677927626E-24</c:v>
                </c:pt>
                <c:pt idx="666">
                  <c:v>1.5931512793401062E-24</c:v>
                </c:pt>
                <c:pt idx="667">
                  <c:v>9.6413277115418202E-25</c:v>
                </c:pt>
                <c:pt idx="668">
                  <c:v>5.8342486482258037E-25</c:v>
                </c:pt>
                <c:pt idx="669">
                  <c:v>3.5302204017159087E-25</c:v>
                </c:pt>
                <c:pt idx="670">
                  <c:v>2.1359349686978009E-25</c:v>
                </c:pt>
                <c:pt idx="671">
                  <c:v>1.292242617819634E-25</c:v>
                </c:pt>
                <c:pt idx="672">
                  <c:v>7.817545526523526E-26</c:v>
                </c:pt>
                <c:pt idx="673">
                  <c:v>4.728981207677548E-26</c:v>
                </c:pt>
                <c:pt idx="674">
                  <c:v>2.8604610596645886E-26</c:v>
                </c:pt>
                <c:pt idx="675">
                  <c:v>1.7301200368335887E-26</c:v>
                </c:pt>
                <c:pt idx="676">
                  <c:v>1.0463780627210546E-26</c:v>
                </c:pt>
                <c:pt idx="677">
                  <c:v>6.3281046200517369E-27</c:v>
                </c:pt>
                <c:pt idx="678">
                  <c:v>3.8267645182662879E-27</c:v>
                </c:pt>
                <c:pt idx="679">
                  <c:v>2.3139997587009195E-27</c:v>
                </c:pt>
                <c:pt idx="680">
                  <c:v>1.39916448386524E-27</c:v>
                </c:pt>
                <c:pt idx="681">
                  <c:v>8.4595746750595717E-28</c:v>
                </c:pt>
                <c:pt idx="682">
                  <c:v>5.1144974681566195E-28</c:v>
                </c:pt>
                <c:pt idx="683">
                  <c:v>3.0919500787664983E-28</c:v>
                </c:pt>
                <c:pt idx="684">
                  <c:v>1.8691210059834148E-28</c:v>
                </c:pt>
                <c:pt idx="685">
                  <c:v>1.1298431788241585E-28</c:v>
                </c:pt>
                <c:pt idx="686">
                  <c:v>6.8292825243496096E-29</c:v>
                </c:pt>
                <c:pt idx="687">
                  <c:v>4.1277035854525599E-29</c:v>
                </c:pt>
                <c:pt idx="688">
                  <c:v>2.494702593777213E-29</c:v>
                </c:pt>
                <c:pt idx="689">
                  <c:v>1.5076698217697338E-29</c:v>
                </c:pt>
                <c:pt idx="690">
                  <c:v>9.1111085236388394E-30</c:v>
                </c:pt>
                <c:pt idx="691">
                  <c:v>5.5057188699955651E-30</c:v>
                </c:pt>
                <c:pt idx="692">
                  <c:v>3.3268635754846964E-30</c:v>
                </c:pt>
                <c:pt idx="693">
                  <c:v>2.0101774973832319E-30</c:v>
                </c:pt>
                <c:pt idx="694">
                  <c:v>1.2145421096853876E-30</c:v>
                </c:pt>
                <c:pt idx="695">
                  <c:v>7.3378663256450178E-31</c:v>
                </c:pt>
                <c:pt idx="696">
                  <c:v>4.4330879959066245E-31</c:v>
                </c:pt>
                <c:pt idx="697">
                  <c:v>2.6780737178557436E-31</c:v>
                </c:pt>
                <c:pt idx="698">
                  <c:v>1.6177767829005074E-31</c:v>
                </c:pt>
                <c:pt idx="699">
                  <c:v>9.7722560105254128E-32</c:v>
                </c:pt>
                <c:pt idx="700">
                  <c:v>5.9027107941886681E-32</c:v>
                </c:pt>
                <c:pt idx="701">
                  <c:v>3.5652407892372534E-32</c:v>
                </c:pt>
                <c:pt idx="702">
                  <c:v>2.1533130611767839E-32</c:v>
                </c:pt>
                <c:pt idx="703">
                  <c:v>1.3004889892867293E-32</c:v>
                </c:pt>
                <c:pt idx="704">
                  <c:v>7.8539408512043275E-33</c:v>
                </c:pt>
                <c:pt idx="705">
                  <c:v>4.7429686600129691E-33</c:v>
                </c:pt>
                <c:pt idx="706">
                  <c:v>2.8641436855820049E-33</c:v>
                </c:pt>
                <c:pt idx="707">
                  <c:v>1.7295037050937365E-33</c:v>
                </c:pt>
                <c:pt idx="708">
                  <c:v>1.0443127193029623E-33</c:v>
                </c:pt>
                <c:pt idx="709">
                  <c:v>6.3055392932980948E-34</c:v>
                </c:pt>
                <c:pt idx="710">
                  <c:v>3.8071213624670507E-34</c:v>
                </c:pt>
                <c:pt idx="711">
                  <c:v>2.2985514893731463E-34</c:v>
                </c:pt>
                <c:pt idx="712">
                  <c:v>1.3876980967596372E-34</c:v>
                </c:pt>
                <c:pt idx="713">
                  <c:v>8.377591799372322E-35</c:v>
                </c:pt>
                <c:pt idx="714">
                  <c:v>5.0573970109120914E-35</c:v>
                </c:pt>
                <c:pt idx="715">
                  <c:v>3.0529433653204736E-35</c:v>
                </c:pt>
                <c:pt idx="716">
                  <c:v>1.8428691144562155E-35</c:v>
                </c:pt>
                <c:pt idx="717">
                  <c:v>1.1123833258320883E-35</c:v>
                </c:pt>
                <c:pt idx="718">
                  <c:v>6.7142710979426821E-36</c:v>
                </c:pt>
                <c:pt idx="719">
                  <c:v>4.0525453445357011E-36</c:v>
                </c:pt>
                <c:pt idx="720">
                  <c:v>2.4459168181834762E-36</c:v>
                </c:pt>
                <c:pt idx="721">
                  <c:v>1.4761838577873187E-36</c:v>
                </c:pt>
                <c:pt idx="722">
                  <c:v>8.9089057479873104E-37</c:v>
                </c:pt>
                <c:pt idx="723">
                  <c:v>5.3764250095504253E-37</c:v>
                </c:pt>
                <c:pt idx="724">
                  <c:v>3.2445039421850787E-37</c:v>
                </c:pt>
                <c:pt idx="725">
                  <c:v>1.9578917271839411E-37</c:v>
                </c:pt>
                <c:pt idx="726">
                  <c:v>1.1814486534341012E-37</c:v>
                </c:pt>
                <c:pt idx="727">
                  <c:v>7.1289736233470249E-38</c:v>
                </c:pt>
                <c:pt idx="728">
                  <c:v>4.3015531956536661E-38</c:v>
                </c:pt>
                <c:pt idx="729">
                  <c:v>2.5954333303794703E-38</c:v>
                </c:pt>
                <c:pt idx="730">
                  <c:v>1.5659608460200446E-38</c:v>
                </c:pt>
                <c:pt idx="731">
                  <c:v>9.447970162874442E-39</c:v>
                </c:pt>
                <c:pt idx="732">
                  <c:v>5.7001051497771696E-39</c:v>
                </c:pt>
                <c:pt idx="733">
                  <c:v>3.438856921097805E-39</c:v>
                </c:pt>
                <c:pt idx="734">
                  <c:v>2.0745904513975846E-39</c:v>
                </c:pt>
                <c:pt idx="735">
                  <c:v>1.2515200500818917E-39</c:v>
                </c:pt>
                <c:pt idx="736">
                  <c:v>7.5497149759513955E-40</c:v>
                </c:pt>
                <c:pt idx="737">
                  <c:v>4.5541857908468636E-40</c:v>
                </c:pt>
                <c:pt idx="738">
                  <c:v>2.7471255576737353E-40</c:v>
                </c:pt>
                <c:pt idx="739">
                  <c:v>1.6570437845036111E-40</c:v>
                </c:pt>
                <c:pt idx="740">
                  <c:v>9.994873406417885E-41</c:v>
                </c:pt>
                <c:pt idx="741">
                  <c:v>6.0284904634884627E-41</c:v>
                </c:pt>
                <c:pt idx="742">
                  <c:v>3.6360341298757167E-41</c:v>
                </c:pt>
                <c:pt idx="743">
                  <c:v>2.192984388995013E-41</c:v>
                </c:pt>
                <c:pt idx="744">
                  <c:v>1.3226089800387583E-41</c:v>
                </c:pt>
                <c:pt idx="745">
                  <c:v>7.97656396008305E-42</c:v>
                </c:pt>
                <c:pt idx="746">
                  <c:v>4.8104844239601291E-42</c:v>
                </c:pt>
                <c:pt idx="747">
                  <c:v>2.9010182831222575E-42</c:v>
                </c:pt>
                <c:pt idx="748">
                  <c:v>1.7494475471210626E-42</c:v>
                </c:pt>
                <c:pt idx="749">
                  <c:v>1.0549704746212625E-42</c:v>
                </c:pt>
                <c:pt idx="750">
                  <c:v>6.3616345258193244E-43</c:v>
                </c:pt>
                <c:pt idx="751">
                  <c:v>3.8360677223466446E-43</c:v>
                </c:pt>
                <c:pt idx="752">
                  <c:v>2.3130928375210162E-43</c:v>
                </c:pt>
                <c:pt idx="753">
                  <c:v>1.3947270249804275E-43</c:v>
                </c:pt>
                <c:pt idx="754">
                  <c:v>8.4095900846894727E-44</c:v>
                </c:pt>
                <c:pt idx="755">
                  <c:v>5.0704908116978271E-44</c:v>
                </c:pt>
                <c:pt idx="756">
                  <c:v>3.057136543549183E-44</c:v>
                </c:pt>
                <c:pt idx="757">
                  <c:v>1.8431871600478016E-44</c:v>
                </c:pt>
                <c:pt idx="758">
                  <c:v>1.1112554363796561E-44</c:v>
                </c:pt>
                <c:pt idx="759">
                  <c:v>6.6995914603837862E-45</c:v>
                </c:pt>
                <c:pt idx="760">
                  <c:v>4.0389901814937825E-45</c:v>
                </c:pt>
                <c:pt idx="761">
                  <c:v>2.4349352920543758E-45</c:v>
                </c:pt>
                <c:pt idx="762">
                  <c:v>1.467885885127489E-45</c:v>
                </c:pt>
                <c:pt idx="763">
                  <c:v>8.8488635701341174E-46</c:v>
                </c:pt>
                <c:pt idx="764">
                  <c:v>5.3342470977019801E-46</c:v>
                </c:pt>
                <c:pt idx="765">
                  <c:v>3.215505631994093E-46</c:v>
                </c:pt>
                <c:pt idx="766">
                  <c:v>1.9382778032201999E-46</c:v>
                </c:pt>
                <c:pt idx="767">
                  <c:v>1.1683513363463658E-46</c:v>
                </c:pt>
                <c:pt idx="768">
                  <c:v>7.0424159445636709E-47</c:v>
                </c:pt>
                <c:pt idx="769">
                  <c:v>4.2448343226294892E-47</c:v>
                </c:pt>
                <c:pt idx="770">
                  <c:v>2.5585314471124651E-47</c:v>
                </c:pt>
                <c:pt idx="771">
                  <c:v>1.5420973803883416E-47</c:v>
                </c:pt>
                <c:pt idx="772">
                  <c:v>9.2944553550552256E-48</c:v>
                </c:pt>
                <c:pt idx="773">
                  <c:v>5.6017958566682422E-48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C5-9D4E-8223-C8E38A38018D}"/>
            </c:ext>
          </c:extLst>
        </c:ser>
        <c:ser>
          <c:idx val="1"/>
          <c:order val="1"/>
          <c:tx>
            <c:strRef>
              <c:f>'Sheet1 (5)'!$C$1</c:f>
              <c:strCache>
                <c:ptCount val="1"/>
                <c:pt idx="0">
                  <c:v>Counting bound</c:v>
                </c:pt>
              </c:strCache>
            </c:strRef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'Sheet1 (5)'!$A$2:$A$810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(5)'!$C$2:$C$810</c:f>
              <c:numCache>
                <c:formatCode>General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1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6C5-9D4E-8223-C8E38A38018D}"/>
            </c:ext>
          </c:extLst>
        </c:ser>
        <c:ser>
          <c:idx val="2"/>
          <c:order val="2"/>
          <c:tx>
            <c:strRef>
              <c:f>'Sheet1 (5)'!$F$1</c:f>
              <c:strCache>
                <c:ptCount val="1"/>
                <c:pt idx="0">
                  <c:v>Combinatorial adaptive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'Sheet1 (5)'!$A$2:$A$810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(5)'!$F$2:$F$810</c:f>
              <c:numCache>
                <c:formatCode>0.000</c:formatCode>
                <c:ptCount val="809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0.99998845840889516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0.99989612346393542</c:v>
                </c:pt>
                <c:pt idx="30">
                  <c:v>0.99985861126708309</c:v>
                </c:pt>
                <c:pt idx="31">
                  <c:v>0.99981532715492072</c:v>
                </c:pt>
                <c:pt idx="32">
                  <c:v>0.99976627078104396</c:v>
                </c:pt>
                <c:pt idx="33">
                  <c:v>0.9997114417528099</c:v>
                </c:pt>
                <c:pt idx="34">
                  <c:v>0.99965083963132018</c:v>
                </c:pt>
                <c:pt idx="35">
                  <c:v>0.99958446393139866</c:v>
                </c:pt>
                <c:pt idx="36">
                  <c:v>0.99951231412156782</c:v>
                </c:pt>
                <c:pt idx="37">
                  <c:v>0.99943438962402409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0.99916596153158743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0.99860302023780956</c:v>
                </c:pt>
                <c:pt idx="46">
                  <c:v>0.99847308989030781</c:v>
                </c:pt>
                <c:pt idx="47">
                  <c:v>0.99833737652188193</c:v>
                </c:pt>
                <c:pt idx="48">
                  <c:v>0.99819587904281004</c:v>
                </c:pt>
                <c:pt idx="49">
                  <c:v>0.99804859631656129</c:v>
                </c:pt>
                <c:pt idx="50">
                  <c:v>0.99789552715974106</c:v>
                </c:pt>
                <c:pt idx="51">
                  <c:v>0.99773667034203462</c:v>
                </c:pt>
                <c:pt idx="52">
                  <c:v>0.99757202458614647</c:v>
                </c:pt>
                <c:pt idx="53">
                  <c:v>0.99740158856773964</c:v>
                </c:pt>
                <c:pt idx="54">
                  <c:v>0.99722536091536984</c:v>
                </c:pt>
                <c:pt idx="55">
                  <c:v>0.99704334021042096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0.99646250488487653</c:v>
                </c:pt>
                <c:pt idx="59">
                  <c:v>0.99625729683752762</c:v>
                </c:pt>
                <c:pt idx="60">
                  <c:v>0.99604628793443106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0.99514420898484213</c:v>
                </c:pt>
                <c:pt idx="65">
                  <c:v>0.99490416929988834</c:v>
                </c:pt>
                <c:pt idx="66">
                  <c:v>0.99465831782278091</c:v>
                </c:pt>
                <c:pt idx="67">
                  <c:v>0.99440665256278016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0.99334181218805351</c:v>
                </c:pt>
                <c:pt idx="72">
                  <c:v>0.99306104646005611</c:v>
                </c:pt>
                <c:pt idx="73">
                  <c:v>0.99277445398780839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0.99187969255335107</c:v>
                </c:pt>
                <c:pt idx="77">
                  <c:v>0.99156976930638074</c:v>
                </c:pt>
                <c:pt idx="78">
                  <c:v>0.99125400717036893</c:v>
                </c:pt>
                <c:pt idx="79">
                  <c:v>0.99093240356836998</c:v>
                </c:pt>
                <c:pt idx="80">
                  <c:v>0.99060495587381625</c:v>
                </c:pt>
                <c:pt idx="81">
                  <c:v>0.99027166141038769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0.98887996059261263</c:v>
                </c:pt>
                <c:pt idx="86">
                  <c:v>0.98851739038915643</c:v>
                </c:pt>
                <c:pt idx="87">
                  <c:v>0.98814895630642763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0.98700844024317136</c:v>
                </c:pt>
                <c:pt idx="91">
                  <c:v>0.98661651984880927</c:v>
                </c:pt>
                <c:pt idx="92">
                  <c:v>0.98621871992224075</c:v>
                </c:pt>
                <c:pt idx="93">
                  <c:v>0.98581503717891983</c:v>
                </c:pt>
                <c:pt idx="94">
                  <c:v>0.98540546828259878</c:v>
                </c:pt>
                <c:pt idx="95">
                  <c:v>0.98499000984515739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0.98370826262318567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0.98098526961402754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0.97954381952946279</c:v>
                </c:pt>
                <c:pt idx="108">
                  <c:v>0.97905146480945926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0.97597239496399013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0.97380036943822523</c:v>
                </c:pt>
                <c:pt idx="119">
                  <c:v>0.97324240743491375</c:v>
                </c:pt>
                <c:pt idx="120">
                  <c:v>0.97267845377022755</c:v>
                </c:pt>
                <c:pt idx="121">
                  <c:v>0.97210850363769086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0.96976864027637422</c:v>
                </c:pt>
                <c:pt idx="126">
                  <c:v>0.96916863368058159</c:v>
                </c:pt>
                <c:pt idx="127">
                  <c:v>0.96856260055821408</c:v>
                </c:pt>
                <c:pt idx="128">
                  <c:v>0.96795053569363931</c:v>
                </c:pt>
                <c:pt idx="129">
                  <c:v>0.96733243381166645</c:v>
                </c:pt>
                <c:pt idx="130">
                  <c:v>0.96670828957725563</c:v>
                </c:pt>
                <c:pt idx="131">
                  <c:v>0.96607809759522534</c:v>
                </c:pt>
                <c:pt idx="132">
                  <c:v>0.96544185240995573</c:v>
                </c:pt>
                <c:pt idx="133">
                  <c:v>0.96479954850508731</c:v>
                </c:pt>
                <c:pt idx="134">
                  <c:v>0.96415118030321467</c:v>
                </c:pt>
                <c:pt idx="135">
                  <c:v>0.96349674216557868</c:v>
                </c:pt>
                <c:pt idx="136">
                  <c:v>0.96283622839175109</c:v>
                </c:pt>
                <c:pt idx="137">
                  <c:v>0.96216963321931781</c:v>
                </c:pt>
                <c:pt idx="138">
                  <c:v>0.96149695082355513</c:v>
                </c:pt>
                <c:pt idx="139">
                  <c:v>0.9608181753171039</c:v>
                </c:pt>
                <c:pt idx="140">
                  <c:v>0.96013330074963754</c:v>
                </c:pt>
                <c:pt idx="141">
                  <c:v>0.95944232110752758</c:v>
                </c:pt>
                <c:pt idx="142">
                  <c:v>0.95874523031350145</c:v>
                </c:pt>
                <c:pt idx="143">
                  <c:v>0.95804202222629953</c:v>
                </c:pt>
                <c:pt idx="144">
                  <c:v>0.95733269064032434</c:v>
                </c:pt>
                <c:pt idx="145">
                  <c:v>0.95661722928528681</c:v>
                </c:pt>
                <c:pt idx="146">
                  <c:v>0.95589563182584736</c:v>
                </c:pt>
                <c:pt idx="147">
                  <c:v>0.9551678918612525</c:v>
                </c:pt>
                <c:pt idx="148">
                  <c:v>0.95443400292496494</c:v>
                </c:pt>
                <c:pt idx="149">
                  <c:v>0.95369395848429184</c:v>
                </c:pt>
                <c:pt idx="150">
                  <c:v>0.95294775194000481</c:v>
                </c:pt>
                <c:pt idx="151">
                  <c:v>0.95219537662595755</c:v>
                </c:pt>
                <c:pt idx="152">
                  <c:v>0.95143682580869615</c:v>
                </c:pt>
                <c:pt idx="153">
                  <c:v>0.95067209268706576</c:v>
                </c:pt>
                <c:pt idx="154">
                  <c:v>0.94990117039181243</c:v>
                </c:pt>
                <c:pt idx="155">
                  <c:v>0.94912405198517724</c:v>
                </c:pt>
                <c:pt idx="156">
                  <c:v>0.94834073046048784</c:v>
                </c:pt>
                <c:pt idx="157">
                  <c:v>0.94755119874174332</c:v>
                </c:pt>
                <c:pt idx="158">
                  <c:v>0.94675544968319292</c:v>
                </c:pt>
                <c:pt idx="159">
                  <c:v>0.94595347606891156</c:v>
                </c:pt>
                <c:pt idx="160">
                  <c:v>0.9451452706123662</c:v>
                </c:pt>
                <c:pt idx="161">
                  <c:v>0.94433082595597995</c:v>
                </c:pt>
                <c:pt idx="162">
                  <c:v>0.94351013467068878</c:v>
                </c:pt>
                <c:pt idx="163">
                  <c:v>0.9426831892554921</c:v>
                </c:pt>
                <c:pt idx="164">
                  <c:v>0.94184998213699855</c:v>
                </c:pt>
                <c:pt idx="165">
                  <c:v>0.9410105056689646</c:v>
                </c:pt>
                <c:pt idx="166">
                  <c:v>0.94016475213182826</c:v>
                </c:pt>
                <c:pt idx="167">
                  <c:v>0.93931271373223613</c:v>
                </c:pt>
                <c:pt idx="168">
                  <c:v>0.93845438260256353</c:v>
                </c:pt>
                <c:pt idx="169">
                  <c:v>0.9375897508004305</c:v>
                </c:pt>
                <c:pt idx="170">
                  <c:v>0.93671881030820803</c:v>
                </c:pt>
                <c:pt idx="171">
                  <c:v>0.93584155303252148</c:v>
                </c:pt>
                <c:pt idx="172">
                  <c:v>0.93495797080374521</c:v>
                </c:pt>
                <c:pt idx="173">
                  <c:v>0.93406805537549098</c:v>
                </c:pt>
                <c:pt idx="174">
                  <c:v>0.93317179842408959</c:v>
                </c:pt>
                <c:pt idx="175">
                  <c:v>0.93226919154806698</c:v>
                </c:pt>
                <c:pt idx="176">
                  <c:v>0.93136022626761106</c:v>
                </c:pt>
                <c:pt idx="177">
                  <c:v>0.93044489402403419</c:v>
                </c:pt>
                <c:pt idx="178">
                  <c:v>0.92952318617922636</c:v>
                </c:pt>
                <c:pt idx="179">
                  <c:v>0.92859509401510232</c:v>
                </c:pt>
                <c:pt idx="180">
                  <c:v>0.92766060873304179</c:v>
                </c:pt>
                <c:pt idx="181">
                  <c:v>0.92671972145332104</c:v>
                </c:pt>
                <c:pt idx="182">
                  <c:v>0.92577242321453812</c:v>
                </c:pt>
                <c:pt idx="183">
                  <c:v>0.92481870497302987</c:v>
                </c:pt>
                <c:pt idx="184">
                  <c:v>0.92385855760228219</c:v>
                </c:pt>
                <c:pt idx="185">
                  <c:v>0.92289197189233041</c:v>
                </c:pt>
                <c:pt idx="186">
                  <c:v>0.92191893854915485</c:v>
                </c:pt>
                <c:pt idx="187">
                  <c:v>0.92093944819406548</c:v>
                </c:pt>
                <c:pt idx="188">
                  <c:v>0.9199534913630798</c:v>
                </c:pt>
                <c:pt idx="189">
                  <c:v>0.91896105850629284</c:v>
                </c:pt>
                <c:pt idx="190">
                  <c:v>0.9184213506625698</c:v>
                </c:pt>
                <c:pt idx="191">
                  <c:v>0.91879431471166451</c:v>
                </c:pt>
                <c:pt idx="192">
                  <c:v>0.91916187353714074</c:v>
                </c:pt>
                <c:pt idx="193">
                  <c:v>0.91952399274344487</c:v>
                </c:pt>
                <c:pt idx="194">
                  <c:v>0.91988063763751338</c:v>
                </c:pt>
                <c:pt idx="195">
                  <c:v>0.92023177322583538</c:v>
                </c:pt>
                <c:pt idx="196">
                  <c:v>0.92057736421147995</c:v>
                </c:pt>
                <c:pt idx="197">
                  <c:v>0.92091737499108517</c:v>
                </c:pt>
                <c:pt idx="198">
                  <c:v>0.92125176965181377</c:v>
                </c:pt>
                <c:pt idx="199">
                  <c:v>0.92158051196826796</c:v>
                </c:pt>
                <c:pt idx="200">
                  <c:v>0.9219035653993668</c:v>
                </c:pt>
                <c:pt idx="201">
                  <c:v>0.9222208930851874</c:v>
                </c:pt>
                <c:pt idx="202">
                  <c:v>0.92253245784376459</c:v>
                </c:pt>
                <c:pt idx="203">
                  <c:v>0.92283822216785094</c:v>
                </c:pt>
                <c:pt idx="204">
                  <c:v>0.92313814822163853</c:v>
                </c:pt>
                <c:pt idx="205">
                  <c:v>0.92343219783743757</c:v>
                </c:pt>
                <c:pt idx="206">
                  <c:v>0.923720332512315</c:v>
                </c:pt>
                <c:pt idx="207">
                  <c:v>0.92400251340469031</c:v>
                </c:pt>
                <c:pt idx="208">
                  <c:v>0.92427870133088974</c:v>
                </c:pt>
                <c:pt idx="209">
                  <c:v>0.92454885676165499</c:v>
                </c:pt>
                <c:pt idx="210">
                  <c:v>0.92481293981861024</c:v>
                </c:pt>
                <c:pt idx="211">
                  <c:v>0.92507091027068422</c:v>
                </c:pt>
                <c:pt idx="212">
                  <c:v>0.92532272753048439</c:v>
                </c:pt>
                <c:pt idx="213">
                  <c:v>0.92556835065062892</c:v>
                </c:pt>
                <c:pt idx="214">
                  <c:v>0.92580773832002972</c:v>
                </c:pt>
                <c:pt idx="215">
                  <c:v>0.92604084886012905</c:v>
                </c:pt>
                <c:pt idx="216">
                  <c:v>0.92626764022108588</c:v>
                </c:pt>
                <c:pt idx="217">
                  <c:v>0.92648806997791711</c:v>
                </c:pt>
                <c:pt idx="218">
                  <c:v>0.92670209532658665</c:v>
                </c:pt>
                <c:pt idx="219">
                  <c:v>0.92690967308004413</c:v>
                </c:pt>
                <c:pt idx="220">
                  <c:v>0.92711075966421375</c:v>
                </c:pt>
                <c:pt idx="221">
                  <c:v>0.92730531111393089</c:v>
                </c:pt>
                <c:pt idx="222">
                  <c:v>0.92749328306882461</c:v>
                </c:pt>
                <c:pt idx="223">
                  <c:v>0.92767463076915013</c:v>
                </c:pt>
                <c:pt idx="224">
                  <c:v>0.92784930905156249</c:v>
                </c:pt>
                <c:pt idx="225">
                  <c:v>0.92801727234483755</c:v>
                </c:pt>
                <c:pt idx="226">
                  <c:v>0.92817847466553927</c:v>
                </c:pt>
                <c:pt idx="227">
                  <c:v>0.92833286961362382</c:v>
                </c:pt>
                <c:pt idx="228">
                  <c:v>0.92848041036799167</c:v>
                </c:pt>
                <c:pt idx="229">
                  <c:v>0.92862104968197945</c:v>
                </c:pt>
                <c:pt idx="230">
                  <c:v>0.92875473987879031</c:v>
                </c:pt>
                <c:pt idx="231">
                  <c:v>0.92888143284686553</c:v>
                </c:pt>
                <c:pt idx="232">
                  <c:v>0.92900108003519455</c:v>
                </c:pt>
                <c:pt idx="233">
                  <c:v>0.92911363244856104</c:v>
                </c:pt>
                <c:pt idx="234">
                  <c:v>0.92921904064272798</c:v>
                </c:pt>
                <c:pt idx="235">
                  <c:v>0.92931725471955573</c:v>
                </c:pt>
                <c:pt idx="236">
                  <c:v>0.9294082243220555</c:v>
                </c:pt>
                <c:pt idx="237">
                  <c:v>0.9294918986293762</c:v>
                </c:pt>
                <c:pt idx="238">
                  <c:v>0.92956822635172498</c:v>
                </c:pt>
                <c:pt idx="239">
                  <c:v>0.92963715572521577</c:v>
                </c:pt>
                <c:pt idx="240">
                  <c:v>0.9296986345066508</c:v>
                </c:pt>
                <c:pt idx="241">
                  <c:v>0.92975260996823006</c:v>
                </c:pt>
                <c:pt idx="242">
                  <c:v>0.92979902889218857</c:v>
                </c:pt>
                <c:pt idx="243">
                  <c:v>0.92983783756535943</c:v>
                </c:pt>
                <c:pt idx="244">
                  <c:v>0.9298689817736645</c:v>
                </c:pt>
                <c:pt idx="245">
                  <c:v>0.92989240679652618</c:v>
                </c:pt>
                <c:pt idx="246">
                  <c:v>0.92990805740120552</c:v>
                </c:pt>
                <c:pt idx="247">
                  <c:v>0.92991587783705876</c:v>
                </c:pt>
                <c:pt idx="248">
                  <c:v>0.92991581182971605</c:v>
                </c:pt>
                <c:pt idx="249">
                  <c:v>0.92990780257517858</c:v>
                </c:pt>
                <c:pt idx="250">
                  <c:v>0.92989179273383427</c:v>
                </c:pt>
                <c:pt idx="251">
                  <c:v>0.92986772442438748</c:v>
                </c:pt>
                <c:pt idx="252">
                  <c:v>0.92983553921770634</c:v>
                </c:pt>
                <c:pt idx="253">
                  <c:v>0.92979517813058077</c:v>
                </c:pt>
                <c:pt idx="254">
                  <c:v>0.92974658161939494</c:v>
                </c:pt>
                <c:pt idx="255">
                  <c:v>0.92968968957370834</c:v>
                </c:pt>
                <c:pt idx="256">
                  <c:v>0.92962444130974575</c:v>
                </c:pt>
                <c:pt idx="257">
                  <c:v>0.92955077556379584</c:v>
                </c:pt>
                <c:pt idx="258">
                  <c:v>0.92946863048551409</c:v>
                </c:pt>
                <c:pt idx="259">
                  <c:v>0.92937794363113146</c:v>
                </c:pt>
                <c:pt idx="260">
                  <c:v>0.92927865195656256</c:v>
                </c:pt>
                <c:pt idx="261">
                  <c:v>0.92917069181041756</c:v>
                </c:pt>
                <c:pt idx="262">
                  <c:v>0.92905399892691154</c:v>
                </c:pt>
                <c:pt idx="263">
                  <c:v>0.92892850841867181</c:v>
                </c:pt>
                <c:pt idx="264">
                  <c:v>0.92879415476943927</c:v>
                </c:pt>
                <c:pt idx="265">
                  <c:v>0.9286508718266645</c:v>
                </c:pt>
                <c:pt idx="266">
                  <c:v>0.92849859279399583</c:v>
                </c:pt>
                <c:pt idx="267">
                  <c:v>0.92833725022365587</c:v>
                </c:pt>
                <c:pt idx="268">
                  <c:v>0.9281667760087059</c:v>
                </c:pt>
                <c:pt idx="269">
                  <c:v>0.92798710137519802</c:v>
                </c:pt>
                <c:pt idx="270">
                  <c:v>0.92779815687420841</c:v>
                </c:pt>
                <c:pt idx="271">
                  <c:v>0.92759987237375374</c:v>
                </c:pt>
                <c:pt idx="272">
                  <c:v>0.92739217705058608</c:v>
                </c:pt>
                <c:pt idx="273">
                  <c:v>0.92717499938186609</c:v>
                </c:pt>
                <c:pt idx="274">
                  <c:v>0.92694826713671052</c:v>
                </c:pt>
                <c:pt idx="275">
                  <c:v>0.926711907367613</c:v>
                </c:pt>
                <c:pt idx="276">
                  <c:v>0.92646584640173435</c:v>
                </c:pt>
                <c:pt idx="277">
                  <c:v>0.92621000983206114</c:v>
                </c:pt>
                <c:pt idx="278">
                  <c:v>0.92594432250843117</c:v>
                </c:pt>
                <c:pt idx="279">
                  <c:v>0.9256687085284202</c:v>
                </c:pt>
                <c:pt idx="280">
                  <c:v>0.92538309122808959</c:v>
                </c:pt>
                <c:pt idx="281">
                  <c:v>0.92508739317259303</c:v>
                </c:pt>
                <c:pt idx="282">
                  <c:v>0.92478153614663638</c:v>
                </c:pt>
                <c:pt idx="283">
                  <c:v>0.92446544114479334</c:v>
                </c:pt>
                <c:pt idx="284">
                  <c:v>0.92413902836166573</c:v>
                </c:pt>
                <c:pt idx="285">
                  <c:v>0.92380221718189626</c:v>
                </c:pt>
                <c:pt idx="286">
                  <c:v>0.9234549261700209</c:v>
                </c:pt>
                <c:pt idx="287">
                  <c:v>0.92309707306016442</c:v>
                </c:pt>
                <c:pt idx="288">
                  <c:v>0.92272857474557335</c:v>
                </c:pt>
                <c:pt idx="289">
                  <c:v>0.92234934726798268</c:v>
                </c:pt>
                <c:pt idx="290">
                  <c:v>0.92195930580681562</c:v>
                </c:pt>
                <c:pt idx="291">
                  <c:v>0.92155836466821028</c:v>
                </c:pt>
                <c:pt idx="292">
                  <c:v>0.92114643727387258</c:v>
                </c:pt>
                <c:pt idx="293">
                  <c:v>0.92072343614974872</c:v>
                </c:pt>
                <c:pt idx="294">
                  <c:v>0.92028927291451723</c:v>
                </c:pt>
                <c:pt idx="295">
                  <c:v>0.91984385826789528</c:v>
                </c:pt>
                <c:pt idx="296">
                  <c:v>0.91938710197875351</c:v>
                </c:pt>
                <c:pt idx="297">
                  <c:v>0.91891891287304051</c:v>
                </c:pt>
                <c:pt idx="298">
                  <c:v>0.91843919882150893</c:v>
                </c:pt>
                <c:pt idx="299">
                  <c:v>0.91794786672723983</c:v>
                </c:pt>
                <c:pt idx="300">
                  <c:v>0.91744482251296389</c:v>
                </c:pt>
                <c:pt idx="301">
                  <c:v>0.91692997110817076</c:v>
                </c:pt>
                <c:pt idx="302">
                  <c:v>0.91640321643600753</c:v>
                </c:pt>
                <c:pt idx="303">
                  <c:v>0.91586446139995847</c:v>
                </c:pt>
                <c:pt idx="304">
                  <c:v>0.91531360787030069</c:v>
                </c:pt>
                <c:pt idx="305">
                  <c:v>0.91475055667033567</c:v>
                </c:pt>
                <c:pt idx="306">
                  <c:v>0.91417520756238657</c:v>
                </c:pt>
                <c:pt idx="307">
                  <c:v>0.91358745923356133</c:v>
                </c:pt>
                <c:pt idx="308">
                  <c:v>0.91298720928127231</c:v>
                </c:pt>
                <c:pt idx="309">
                  <c:v>0.9123743541985101</c:v>
                </c:pt>
                <c:pt idx="310">
                  <c:v>0.91174878935886705</c:v>
                </c:pt>
                <c:pt idx="311">
                  <c:v>0.91111040900130102</c:v>
                </c:pt>
                <c:pt idx="312">
                  <c:v>0.91045910621463821</c:v>
                </c:pt>
                <c:pt idx="313">
                  <c:v>0.90979477292180821</c:v>
                </c:pt>
                <c:pt idx="314">
                  <c:v>0.9091172998638033</c:v>
                </c:pt>
                <c:pt idx="315">
                  <c:v>0.90842657658336068</c:v>
                </c:pt>
                <c:pt idx="316">
                  <c:v>0.90772249140835504</c:v>
                </c:pt>
                <c:pt idx="317">
                  <c:v>0.90700493143490168</c:v>
                </c:pt>
                <c:pt idx="318">
                  <c:v>0.90627378251016089</c:v>
                </c:pt>
                <c:pt idx="319">
                  <c:v>0.9055289292148353</c:v>
                </c:pt>
                <c:pt idx="320">
                  <c:v>0.90477025484535756</c:v>
                </c:pt>
                <c:pt idx="321">
                  <c:v>0.90399764139575645</c:v>
                </c:pt>
                <c:pt idx="322">
                  <c:v>0.90321096953919999</c:v>
                </c:pt>
                <c:pt idx="323">
                  <c:v>0.90241011860920317</c:v>
                </c:pt>
                <c:pt idx="324">
                  <c:v>0.90300856797055429</c:v>
                </c:pt>
                <c:pt idx="325">
                  <c:v>0.90359976824352217</c:v>
                </c:pt>
                <c:pt idx="326">
                  <c:v>0.90418360048345758</c:v>
                </c:pt>
                <c:pt idx="327">
                  <c:v>0.90475994360918599</c:v>
                </c:pt>
                <c:pt idx="328">
                  <c:v>0.90532867435843534</c:v>
                </c:pt>
                <c:pt idx="329">
                  <c:v>0.90588966724217335</c:v>
                </c:pt>
                <c:pt idx="330">
                  <c:v>0.90644279449782761</c:v>
                </c:pt>
                <c:pt idx="331">
                  <c:v>0.90698792604135625</c:v>
                </c:pt>
                <c:pt idx="332">
                  <c:v>0.90752492941813268</c:v>
                </c:pt>
                <c:pt idx="333">
                  <c:v>0.90805366975261814</c:v>
                </c:pt>
                <c:pt idx="334">
                  <c:v>0.90857400969677959</c:v>
                </c:pt>
                <c:pt idx="335">
                  <c:v>0.90908580937722072</c:v>
                </c:pt>
                <c:pt idx="336">
                  <c:v>0.90958892634098987</c:v>
                </c:pt>
                <c:pt idx="337">
                  <c:v>0.91008321550002402</c:v>
                </c:pt>
                <c:pt idx="338">
                  <c:v>0.91056852907418895</c:v>
                </c:pt>
                <c:pt idx="339">
                  <c:v>0.91104471653287877</c:v>
                </c:pt>
                <c:pt idx="340">
                  <c:v>0.91151162453512646</c:v>
                </c:pt>
                <c:pt idx="341">
                  <c:v>0.91196909686818628</c:v>
                </c:pt>
                <c:pt idx="342">
                  <c:v>0.9124169743845415</c:v>
                </c:pt>
                <c:pt idx="343">
                  <c:v>0.91285509493728845</c:v>
                </c:pt>
                <c:pt idx="344">
                  <c:v>0.91328329331385305</c:v>
                </c:pt>
                <c:pt idx="345">
                  <c:v>0.91370140116798526</c:v>
                </c:pt>
                <c:pt idx="346">
                  <c:v>0.9141092469499813</c:v>
                </c:pt>
                <c:pt idx="347">
                  <c:v>0.91450665583508306</c:v>
                </c:pt>
                <c:pt idx="348">
                  <c:v>0.91489344964999342</c:v>
                </c:pt>
                <c:pt idx="349">
                  <c:v>0.91526944679745581</c:v>
                </c:pt>
                <c:pt idx="350">
                  <c:v>0.91563446217883515</c:v>
                </c:pt>
                <c:pt idx="351">
                  <c:v>0.91598830711464041</c:v>
                </c:pt>
                <c:pt idx="352">
                  <c:v>0.91633078926292477</c:v>
                </c:pt>
                <c:pt idx="353">
                  <c:v>0.91666171253549777</c:v>
                </c:pt>
                <c:pt idx="354">
                  <c:v>0.91698087701188058</c:v>
                </c:pt>
                <c:pt idx="355">
                  <c:v>0.91728807885093633</c:v>
                </c:pt>
                <c:pt idx="356">
                  <c:v>0.91758311020009775</c:v>
                </c:pt>
                <c:pt idx="357">
                  <c:v>0.91786575910212054</c:v>
                </c:pt>
                <c:pt idx="358">
                  <c:v>0.9181358093992843</c:v>
                </c:pt>
                <c:pt idx="359">
                  <c:v>0.91839304063495497</c:v>
                </c:pt>
                <c:pt idx="360">
                  <c:v>0.9186372279524293</c:v>
                </c:pt>
                <c:pt idx="361">
                  <c:v>0.91886814199097244</c:v>
                </c:pt>
                <c:pt idx="362">
                  <c:v>0.91908554877895643</c:v>
                </c:pt>
                <c:pt idx="363">
                  <c:v>0.91928920962400873</c:v>
                </c:pt>
                <c:pt idx="364">
                  <c:v>0.91947888100007036</c:v>
                </c:pt>
                <c:pt idx="365">
                  <c:v>0.91965431443126266</c:v>
                </c:pt>
                <c:pt idx="366">
                  <c:v>0.91981525637246253</c:v>
                </c:pt>
                <c:pt idx="367">
                  <c:v>0.9199614480864684</c:v>
                </c:pt>
                <c:pt idx="368">
                  <c:v>0.92009262551765369</c:v>
                </c:pt>
                <c:pt idx="369">
                  <c:v>0.9202085191619821</c:v>
                </c:pt>
                <c:pt idx="370">
                  <c:v>0.92030885393326733</c:v>
                </c:pt>
                <c:pt idx="371">
                  <c:v>0.92039334902555292</c:v>
                </c:pt>
                <c:pt idx="372">
                  <c:v>0.92046171777147012</c:v>
                </c:pt>
                <c:pt idx="373">
                  <c:v>0.92051366749645336</c:v>
                </c:pt>
                <c:pt idx="374">
                  <c:v>0.92054889936865592</c:v>
                </c:pt>
                <c:pt idx="375">
                  <c:v>0.92056710824442667</c:v>
                </c:pt>
                <c:pt idx="376">
                  <c:v>0.92056798250919381</c:v>
                </c:pt>
                <c:pt idx="377">
                  <c:v>0.92055120391359302</c:v>
                </c:pt>
                <c:pt idx="378">
                  <c:v>0.92051644740467675</c:v>
                </c:pt>
                <c:pt idx="379">
                  <c:v>0.9204633809520314</c:v>
                </c:pt>
                <c:pt idx="380">
                  <c:v>0.92039166536862027</c:v>
                </c:pt>
                <c:pt idx="381">
                  <c:v>0.9203009541261703</c:v>
                </c:pt>
                <c:pt idx="382">
                  <c:v>0.9201908931649031</c:v>
                </c:pt>
                <c:pt idx="383">
                  <c:v>0.92006112069741086</c:v>
                </c:pt>
                <c:pt idx="384">
                  <c:v>0.91991126700646397</c:v>
                </c:pt>
                <c:pt idx="385">
                  <c:v>0.91974095423653257</c:v>
                </c:pt>
                <c:pt idx="386">
                  <c:v>0.91954979617879007</c:v>
                </c:pt>
                <c:pt idx="387">
                  <c:v>0.91933739804936554</c:v>
                </c:pt>
                <c:pt idx="388">
                  <c:v>0.91910335626058703</c:v>
                </c:pt>
                <c:pt idx="389">
                  <c:v>0.91884725818496626</c:v>
                </c:pt>
                <c:pt idx="390">
                  <c:v>0.91856868191164887</c:v>
                </c:pt>
                <c:pt idx="391">
                  <c:v>0.91826719599504592</c:v>
                </c:pt>
                <c:pt idx="392">
                  <c:v>0.91794235919535816</c:v>
                </c:pt>
                <c:pt idx="393">
                  <c:v>0.91759372021068175</c:v>
                </c:pt>
                <c:pt idx="394">
                  <c:v>0.91722081740037387</c:v>
                </c:pt>
                <c:pt idx="395">
                  <c:v>0.91682317849934758</c:v>
                </c:pt>
                <c:pt idx="396">
                  <c:v>0.91640032032293828</c:v>
                </c:pt>
                <c:pt idx="397">
                  <c:v>0.91595174846198568</c:v>
                </c:pt>
                <c:pt idx="398">
                  <c:v>0.91547695696774101</c:v>
                </c:pt>
                <c:pt idx="399">
                  <c:v>0.91497542802620402</c:v>
                </c:pt>
                <c:pt idx="400">
                  <c:v>0.91444663162146989</c:v>
                </c:pt>
                <c:pt idx="401">
                  <c:v>0.91389002518765217</c:v>
                </c:pt>
                <c:pt idx="402">
                  <c:v>0.91330505324892119</c:v>
                </c:pt>
                <c:pt idx="403">
                  <c:v>0.91269114704717969</c:v>
                </c:pt>
                <c:pt idx="404">
                  <c:v>0.91204772415687696</c:v>
                </c:pt>
                <c:pt idx="405">
                  <c:v>0.91137418808643422</c:v>
                </c:pt>
                <c:pt idx="406">
                  <c:v>0.91066992786573331</c:v>
                </c:pt>
                <c:pt idx="407">
                  <c:v>0.90993431761909149</c:v>
                </c:pt>
                <c:pt idx="408">
                  <c:v>0.9091667161231175</c:v>
                </c:pt>
                <c:pt idx="409">
                  <c:v>0.90836646634882023</c:v>
                </c:pt>
                <c:pt idx="410">
                  <c:v>0.9075328949872975</c:v>
                </c:pt>
                <c:pt idx="411">
                  <c:v>0.90666531195831734</c:v>
                </c:pt>
                <c:pt idx="412">
                  <c:v>0.90596696464320647</c:v>
                </c:pt>
                <c:pt idx="413">
                  <c:v>0.90687702161365646</c:v>
                </c:pt>
                <c:pt idx="414">
                  <c:v>0.90777304130690994</c:v>
                </c:pt>
                <c:pt idx="415">
                  <c:v>0.90865450542690107</c:v>
                </c:pt>
                <c:pt idx="416">
                  <c:v>0.90952087665306913</c:v>
                </c:pt>
                <c:pt idx="417">
                  <c:v>0.91037159783574795</c:v>
                </c:pt>
                <c:pt idx="418">
                  <c:v>0.91120609115195395</c:v>
                </c:pt>
                <c:pt idx="419">
                  <c:v>0.91202375721931883</c:v>
                </c:pt>
                <c:pt idx="420">
                  <c:v>0.91282397416577787</c:v>
                </c:pt>
                <c:pt idx="421">
                  <c:v>0.91360609665246439</c:v>
                </c:pt>
                <c:pt idx="422">
                  <c:v>0.91436945484709331</c:v>
                </c:pt>
                <c:pt idx="423">
                  <c:v>0.91511335334493937</c:v>
                </c:pt>
                <c:pt idx="424">
                  <c:v>0.91583707003432302</c:v>
                </c:pt>
                <c:pt idx="425">
                  <c:v>0.91653985490330492</c:v>
                </c:pt>
                <c:pt idx="426">
                  <c:v>0.91722092878406947</c:v>
                </c:pt>
                <c:pt idx="427">
                  <c:v>0.91787948203124048</c:v>
                </c:pt>
                <c:pt idx="428">
                  <c:v>0.91851467313010571</c:v>
                </c:pt>
                <c:pt idx="429">
                  <c:v>0.91912562723045521</c:v>
                </c:pt>
                <c:pt idx="430">
                  <c:v>0.91971143460143279</c:v>
                </c:pt>
                <c:pt idx="431">
                  <c:v>0.92027114900247398</c:v>
                </c:pt>
                <c:pt idx="432">
                  <c:v>0.92080378596506152</c:v>
                </c:pt>
                <c:pt idx="433">
                  <c:v>0.92130832097963722</c:v>
                </c:pt>
                <c:pt idx="434">
                  <c:v>0.921783687581611</c:v>
                </c:pt>
                <c:pt idx="435">
                  <c:v>0.92222877532995828</c:v>
                </c:pt>
                <c:pt idx="436">
                  <c:v>0.92264242767141591</c:v>
                </c:pt>
                <c:pt idx="437">
                  <c:v>0.92302343968277356</c:v>
                </c:pt>
                <c:pt idx="438">
                  <c:v>0.92337055568318471</c:v>
                </c:pt>
                <c:pt idx="439">
                  <c:v>0.92368246670781484</c:v>
                </c:pt>
                <c:pt idx="440">
                  <c:v>0.92395780783347892</c:v>
                </c:pt>
                <c:pt idx="441">
                  <c:v>0.92419515534619656</c:v>
                </c:pt>
                <c:pt idx="442">
                  <c:v>0.92439302373981147</c:v>
                </c:pt>
                <c:pt idx="443">
                  <c:v>0.92454986253396065</c:v>
                </c:pt>
                <c:pt idx="444">
                  <c:v>0.9246640528987552</c:v>
                </c:pt>
                <c:pt idx="445">
                  <c:v>0.92473390407251499</c:v>
                </c:pt>
                <c:pt idx="446">
                  <c:v>0.92475764955779161</c:v>
                </c:pt>
                <c:pt idx="447">
                  <c:v>0.92473344307970773</c:v>
                </c:pt>
                <c:pt idx="448">
                  <c:v>0.92465935428931623</c:v>
                </c:pt>
                <c:pt idx="449">
                  <c:v>0.92453336419323828</c:v>
                </c:pt>
                <c:pt idx="450">
                  <c:v>0.9243533602892523</c:v>
                </c:pt>
                <c:pt idx="451">
                  <c:v>0.92411713138577622</c:v>
                </c:pt>
                <c:pt idx="452">
                  <c:v>0.92382236208127477</c:v>
                </c:pt>
                <c:pt idx="453">
                  <c:v>0.92346662687753467</c:v>
                </c:pt>
                <c:pt idx="454">
                  <c:v>0.92304738389845531</c:v>
                </c:pt>
                <c:pt idx="455">
                  <c:v>0.92256196818346126</c:v>
                </c:pt>
                <c:pt idx="456">
                  <c:v>0.92200758452187292</c:v>
                </c:pt>
                <c:pt idx="457">
                  <c:v>0.92138129979147698</c:v>
                </c:pt>
                <c:pt idx="458">
                  <c:v>0.92068003476116289</c:v>
                </c:pt>
                <c:pt idx="459">
                  <c:v>0.91990055531372739</c:v>
                </c:pt>
                <c:pt idx="460">
                  <c:v>0.91903946304079687</c:v>
                </c:pt>
                <c:pt idx="461">
                  <c:v>0.9180931851572276</c:v>
                </c:pt>
                <c:pt idx="462">
                  <c:v>0.91705796367722325</c:v>
                </c:pt>
                <c:pt idx="463">
                  <c:v>0.9159298437887442</c:v>
                </c:pt>
                <c:pt idx="464">
                  <c:v>0.91470466135647976</c:v>
                </c:pt>
                <c:pt idx="465">
                  <c:v>0.91566883786297759</c:v>
                </c:pt>
                <c:pt idx="466">
                  <c:v>0.91708257732315002</c:v>
                </c:pt>
                <c:pt idx="467">
                  <c:v>0.91845831985039306</c:v>
                </c:pt>
                <c:pt idx="468">
                  <c:v>0.91979303232407073</c:v>
                </c:pt>
                <c:pt idx="469">
                  <c:v>0.92108344965041267</c:v>
                </c:pt>
                <c:pt idx="470">
                  <c:v>0.92232605427932013</c:v>
                </c:pt>
                <c:pt idx="471">
                  <c:v>0.92351705360438763</c:v>
                </c:pt>
                <c:pt idx="472">
                  <c:v>0.92465235499227061</c:v>
                </c:pt>
                <c:pt idx="473">
                  <c:v>0.92572753815258602</c:v>
                </c:pt>
                <c:pt idx="474">
                  <c:v>0.92673782451914144</c:v>
                </c:pt>
                <c:pt idx="475">
                  <c:v>0.92767804326647574</c:v>
                </c:pt>
                <c:pt idx="476">
                  <c:v>0.92854259353129986</c:v>
                </c:pt>
                <c:pt idx="477">
                  <c:v>0.92932540234512395</c:v>
                </c:pt>
                <c:pt idx="478">
                  <c:v>0.93001987771040451</c:v>
                </c:pt>
                <c:pt idx="479">
                  <c:v>0.93061885616604256</c:v>
                </c:pt>
                <c:pt idx="480">
                  <c:v>0.93111454408649696</c:v>
                </c:pt>
                <c:pt idx="481">
                  <c:v>0.93149845183925328</c:v>
                </c:pt>
                <c:pt idx="482">
                  <c:v>0.93176131978431953</c:v>
                </c:pt>
                <c:pt idx="483">
                  <c:v>0.93189303493236442</c:v>
                </c:pt>
                <c:pt idx="484">
                  <c:v>0.93188253687972633</c:v>
                </c:pt>
                <c:pt idx="485">
                  <c:v>0.9317177114021008</c:v>
                </c:pt>
                <c:pt idx="486">
                  <c:v>0.93138526980602399</c:v>
                </c:pt>
                <c:pt idx="487">
                  <c:v>0.93087061179804687</c:v>
                </c:pt>
                <c:pt idx="488">
                  <c:v>0.93015766922288823</c:v>
                </c:pt>
                <c:pt idx="489">
                  <c:v>0.92922872752780694</c:v>
                </c:pt>
                <c:pt idx="490">
                  <c:v>0.92806422121054621</c:v>
                </c:pt>
                <c:pt idx="491">
                  <c:v>0.92664249877677751</c:v>
                </c:pt>
                <c:pt idx="492">
                  <c:v>0.92493955183707832</c:v>
                </c:pt>
                <c:pt idx="493">
                  <c:v>0.9243000669554895</c:v>
                </c:pt>
                <c:pt idx="494">
                  <c:v>0.92663390713614679</c:v>
                </c:pt>
                <c:pt idx="495">
                  <c:v>0.92884987190752499</c:v>
                </c:pt>
                <c:pt idx="496">
                  <c:v>0.93092775926796567</c:v>
                </c:pt>
                <c:pt idx="497">
                  <c:v>0.93284407333405328</c:v>
                </c:pt>
                <c:pt idx="498">
                  <c:v>0.93457139530622535</c:v>
                </c:pt>
                <c:pt idx="499">
                  <c:v>0.93607761136620271</c:v>
                </c:pt>
                <c:pt idx="500">
                  <c:v>0.93732495901895618</c:v>
                </c:pt>
                <c:pt idx="501">
                  <c:v>0.93826884126893939</c:v>
                </c:pt>
                <c:pt idx="502">
                  <c:v>0.93885634146775121</c:v>
                </c:pt>
                <c:pt idx="503">
                  <c:v>0.93902434882536534</c:v>
                </c:pt>
                <c:pt idx="504">
                  <c:v>0.93869717268065322</c:v>
                </c:pt>
                <c:pt idx="505">
                  <c:v>0.9377834785333703</c:v>
                </c:pt>
                <c:pt idx="506">
                  <c:v>0.93617231422116631</c:v>
                </c:pt>
                <c:pt idx="507">
                  <c:v>0.93372790065700095</c:v>
                </c:pt>
                <c:pt idx="508">
                  <c:v>0.93330116111098305</c:v>
                </c:pt>
                <c:pt idx="509">
                  <c:v>0.93710613907663809</c:v>
                </c:pt>
                <c:pt idx="510">
                  <c:v>0.9404276652501049</c:v>
                </c:pt>
                <c:pt idx="511">
                  <c:v>0.94308394567212295</c:v>
                </c:pt>
                <c:pt idx="512">
                  <c:v>0.94482387605953</c:v>
                </c:pt>
                <c:pt idx="513">
                  <c:v>0.94529446020810159</c:v>
                </c:pt>
                <c:pt idx="514">
                  <c:v>0.94398896197231996</c:v>
                </c:pt>
                <c:pt idx="515">
                  <c:v>0.94068599707249545</c:v>
                </c:pt>
                <c:pt idx="516">
                  <c:v>0.94190423247165689</c:v>
                </c:pt>
                <c:pt idx="517">
                  <c:v>0.94630089872766121</c:v>
                </c:pt>
                <c:pt idx="518">
                  <c:v>0.94922918054715022</c:v>
                </c:pt>
                <c:pt idx="519">
                  <c:v>0.95059125494455754</c:v>
                </c:pt>
                <c:pt idx="520">
                  <c:v>0.95029186518853637</c:v>
                </c:pt>
                <c:pt idx="521">
                  <c:v>0.94824046682054164</c:v>
                </c:pt>
                <c:pt idx="522">
                  <c:v>0.9447656760820129</c:v>
                </c:pt>
                <c:pt idx="523">
                  <c:v>0.94935634286375126</c:v>
                </c:pt>
                <c:pt idx="524">
                  <c:v>0.95268430478672139</c:v>
                </c:pt>
                <c:pt idx="525">
                  <c:v>0.95465606468865283</c:v>
                </c:pt>
                <c:pt idx="526">
                  <c:v>0.9551781453935031</c:v>
                </c:pt>
                <c:pt idx="527">
                  <c:v>0.95415872337757979</c:v>
                </c:pt>
                <c:pt idx="528">
                  <c:v>0.95150953396518978</c:v>
                </c:pt>
                <c:pt idx="529">
                  <c:v>0.95161031447077449</c:v>
                </c:pt>
                <c:pt idx="530">
                  <c:v>0.95525340956261828</c:v>
                </c:pt>
                <c:pt idx="531">
                  <c:v>0.95771550609271627</c:v>
                </c:pt>
                <c:pt idx="532">
                  <c:v>0.95890744748560564</c:v>
                </c:pt>
                <c:pt idx="533">
                  <c:v>0.95873962105172439</c:v>
                </c:pt>
                <c:pt idx="534">
                  <c:v>0.95712341586083827</c:v>
                </c:pt>
                <c:pt idx="535">
                  <c:v>0.95397294173478753</c:v>
                </c:pt>
                <c:pt idx="536">
                  <c:v>0.95711960698846765</c:v>
                </c:pt>
                <c:pt idx="537">
                  <c:v>0.95997391585153713</c:v>
                </c:pt>
                <c:pt idx="538">
                  <c:v>0.96171143905891054</c:v>
                </c:pt>
                <c:pt idx="539">
                  <c:v>0.9622467254358974</c:v>
                </c:pt>
                <c:pt idx="540">
                  <c:v>0.96149353171855767</c:v>
                </c:pt>
                <c:pt idx="541">
                  <c:v>0.95936614450111768</c:v>
                </c:pt>
                <c:pt idx="542">
                  <c:v>0.95843313967793498</c:v>
                </c:pt>
                <c:pt idx="543">
                  <c:v>0.96159937180258137</c:v>
                </c:pt>
                <c:pt idx="544">
                  <c:v>0.96378060319276382</c:v>
                </c:pt>
                <c:pt idx="545">
                  <c:v>0.96489655641879857</c:v>
                </c:pt>
                <c:pt idx="546">
                  <c:v>0.96486493893972025</c:v>
                </c:pt>
                <c:pt idx="547">
                  <c:v>0.96360242839936761</c:v>
                </c:pt>
                <c:pt idx="548">
                  <c:v>0.96102588802219568</c:v>
                </c:pt>
                <c:pt idx="549">
                  <c:v>0.96272524834141604</c:v>
                </c:pt>
                <c:pt idx="550">
                  <c:v>0.96526655309822451</c:v>
                </c:pt>
                <c:pt idx="551">
                  <c:v>0.96686195996846125</c:v>
                </c:pt>
                <c:pt idx="552">
                  <c:v>0.96743398344532283</c:v>
                </c:pt>
                <c:pt idx="553">
                  <c:v>0.96690302993636634</c:v>
                </c:pt>
                <c:pt idx="554">
                  <c:v>0.96518830884124385</c:v>
                </c:pt>
                <c:pt idx="555">
                  <c:v>0.96345602311982526</c:v>
                </c:pt>
                <c:pt idx="556">
                  <c:v>0.96628856559801024</c:v>
                </c:pt>
                <c:pt idx="557">
                  <c:v>0.96827952105072923</c:v>
                </c:pt>
                <c:pt idx="558">
                  <c:v>0.96935660010295788</c:v>
                </c:pt>
                <c:pt idx="559">
                  <c:v>0.96944468884469059</c:v>
                </c:pt>
                <c:pt idx="560">
                  <c:v>0.96846650833545</c:v>
                </c:pt>
                <c:pt idx="561">
                  <c:v>0.96634346726924081</c:v>
                </c:pt>
                <c:pt idx="562">
                  <c:v>0.96694031906702127</c:v>
                </c:pt>
                <c:pt idx="563">
                  <c:v>0.96925704278441471</c:v>
                </c:pt>
                <c:pt idx="564">
                  <c:v>0.97075653662535744</c:v>
                </c:pt>
                <c:pt idx="565">
                  <c:v>0.97136852613501046</c:v>
                </c:pt>
                <c:pt idx="566">
                  <c:v>0.97101992060485109</c:v>
                </c:pt>
                <c:pt idx="567">
                  <c:v>0.96963543394157614</c:v>
                </c:pt>
                <c:pt idx="568">
                  <c:v>0.96729562354988208</c:v>
                </c:pt>
                <c:pt idx="569">
                  <c:v>0.969879890593349</c:v>
                </c:pt>
                <c:pt idx="570">
                  <c:v>0.97173232109658414</c:v>
                </c:pt>
                <c:pt idx="571">
                  <c:v>0.9727875816775915</c:v>
                </c:pt>
                <c:pt idx="572">
                  <c:v>0.97208184038170098</c:v>
                </c:pt>
                <c:pt idx="573">
                  <c:v>0.97176963170349862</c:v>
                </c:pt>
                <c:pt idx="574">
                  <c:v>0.97557841536550338</c:v>
                </c:pt>
                <c:pt idx="575">
                  <c:v>0.97657487731478532</c:v>
                </c:pt>
                <c:pt idx="576">
                  <c:v>0.97545361309289891</c:v>
                </c:pt>
                <c:pt idx="577">
                  <c:v>0.97627653187071062</c:v>
                </c:pt>
                <c:pt idx="578">
                  <c:v>0.97896210063872968</c:v>
                </c:pt>
                <c:pt idx="579">
                  <c:v>0.97932941282810382</c:v>
                </c:pt>
                <c:pt idx="580">
                  <c:v>0.97793760177773437</c:v>
                </c:pt>
                <c:pt idx="581">
                  <c:v>0.9796217305683651</c:v>
                </c:pt>
                <c:pt idx="582">
                  <c:v>0.98148683699269035</c:v>
                </c:pt>
                <c:pt idx="583">
                  <c:v>0.98140132841968197</c:v>
                </c:pt>
                <c:pt idx="584">
                  <c:v>0.9798268817520851</c:v>
                </c:pt>
                <c:pt idx="585">
                  <c:v>0.98217619184228744</c:v>
                </c:pt>
                <c:pt idx="586">
                  <c:v>0.98342144595588288</c:v>
                </c:pt>
                <c:pt idx="587">
                  <c:v>0.98299950597367536</c:v>
                </c:pt>
                <c:pt idx="588">
                  <c:v>0.98155994947103198</c:v>
                </c:pt>
                <c:pt idx="589">
                  <c:v>0.98416923784374966</c:v>
                </c:pt>
                <c:pt idx="590">
                  <c:v>0.98493401156595417</c:v>
                </c:pt>
                <c:pt idx="591">
                  <c:v>0.98425614047906851</c:v>
                </c:pt>
                <c:pt idx="592">
                  <c:v>0.98375678145728618</c:v>
                </c:pt>
                <c:pt idx="593">
                  <c:v>0.98575015304733526</c:v>
                </c:pt>
                <c:pt idx="594">
                  <c:v>0.98613495643311555</c:v>
                </c:pt>
                <c:pt idx="595">
                  <c:v>0.9852589359349726</c:v>
                </c:pt>
                <c:pt idx="596">
                  <c:v>0.98552574294512785</c:v>
                </c:pt>
                <c:pt idx="597">
                  <c:v>0.98702022570776526</c:v>
                </c:pt>
                <c:pt idx="598">
                  <c:v>0.98709991054415391</c:v>
                </c:pt>
                <c:pt idx="599">
                  <c:v>0.98606837403331304</c:v>
                </c:pt>
                <c:pt idx="600">
                  <c:v>0.98696601440662546</c:v>
                </c:pt>
                <c:pt idx="601">
                  <c:v>0.98805098981371009</c:v>
                </c:pt>
                <c:pt idx="602">
                  <c:v>0.98788196493880831</c:v>
                </c:pt>
                <c:pt idx="603">
                  <c:v>0.98672829178123611</c:v>
                </c:pt>
                <c:pt idx="604">
                  <c:v>0.98814774496909763</c:v>
                </c:pt>
                <c:pt idx="605">
                  <c:v>0.98889117570617824</c:v>
                </c:pt>
                <c:pt idx="606">
                  <c:v>0.98851840519480139</c:v>
                </c:pt>
                <c:pt idx="607">
                  <c:v>0.9874085264047443</c:v>
                </c:pt>
                <c:pt idx="608">
                  <c:v>0.98913431638138438</c:v>
                </c:pt>
                <c:pt idx="609">
                  <c:v>0.9895850610879583</c:v>
                </c:pt>
                <c:pt idx="610">
                  <c:v>0.98902918816539409</c:v>
                </c:pt>
                <c:pt idx="611">
                  <c:v>0.9885747318677538</c:v>
                </c:pt>
                <c:pt idx="612">
                  <c:v>0.98988569671389504</c:v>
                </c:pt>
                <c:pt idx="613">
                  <c:v>0.99010506037024781</c:v>
                </c:pt>
                <c:pt idx="614">
                  <c:v>0.98962679497753558</c:v>
                </c:pt>
                <c:pt idx="615">
                  <c:v>0.98989732881480486</c:v>
                </c:pt>
                <c:pt idx="616">
                  <c:v>0.99092767634202383</c:v>
                </c:pt>
                <c:pt idx="617">
                  <c:v>0.98958256862232585</c:v>
                </c:pt>
                <c:pt idx="618">
                  <c:v>0.98805651346833179</c:v>
                </c:pt>
                <c:pt idx="619">
                  <c:v>0.98744901378391381</c:v>
                </c:pt>
                <c:pt idx="620">
                  <c:v>0.99426440038011454</c:v>
                </c:pt>
                <c:pt idx="621">
                  <c:v>0.99735403161910974</c:v>
                </c:pt>
                <c:pt idx="622">
                  <c:v>0.99095235188406328</c:v>
                </c:pt>
                <c:pt idx="623">
                  <c:v>1.009755892565142</c:v>
                </c:pt>
                <c:pt idx="624">
                  <c:v>0.96608448266001001</c:v>
                </c:pt>
                <c:pt idx="625">
                  <c:v>0.96611319245965344</c:v>
                </c:pt>
                <c:pt idx="626">
                  <c:v>0.96555688856761701</c:v>
                </c:pt>
                <c:pt idx="627">
                  <c:v>0.96712076331937991</c:v>
                </c:pt>
                <c:pt idx="628">
                  <c:v>0.96774747741142819</c:v>
                </c:pt>
                <c:pt idx="629">
                  <c:v>0.96761733329035282</c:v>
                </c:pt>
                <c:pt idx="630">
                  <c:v>0.96751699365359889</c:v>
                </c:pt>
                <c:pt idx="631">
                  <c:v>0.96879999014202345</c:v>
                </c:pt>
                <c:pt idx="632">
                  <c:v>0.96922503215376221</c:v>
                </c:pt>
                <c:pt idx="633">
                  <c:v>0.9689573907979987</c:v>
                </c:pt>
                <c:pt idx="634">
                  <c:v>0.96925917511563753</c:v>
                </c:pt>
                <c:pt idx="635">
                  <c:v>0.9702947562115315</c:v>
                </c:pt>
                <c:pt idx="636">
                  <c:v>0.9705431227425122</c:v>
                </c:pt>
                <c:pt idx="637">
                  <c:v>0.97015610371201166</c:v>
                </c:pt>
                <c:pt idx="638">
                  <c:v>0.9708132305549676</c:v>
                </c:pt>
                <c:pt idx="639">
                  <c:v>0.97163012390127557</c:v>
                </c:pt>
                <c:pt idx="640">
                  <c:v>0.97172322790337573</c:v>
                </c:pt>
                <c:pt idx="641">
                  <c:v>0.97123230615889433</c:v>
                </c:pt>
                <c:pt idx="642">
                  <c:v>0.97220394710963465</c:v>
                </c:pt>
                <c:pt idx="643">
                  <c:v>0.97282696215047781</c:v>
                </c:pt>
                <c:pt idx="644">
                  <c:v>0.97278325618367489</c:v>
                </c:pt>
                <c:pt idx="645">
                  <c:v>0.97224387923352074</c:v>
                </c:pt>
                <c:pt idx="646">
                  <c:v>0.97345210408656546</c:v>
                </c:pt>
                <c:pt idx="647">
                  <c:v>0.97390278185868506</c:v>
                </c:pt>
                <c:pt idx="648">
                  <c:v>0.97373825295808503</c:v>
                </c:pt>
                <c:pt idx="649">
                  <c:v>0.97357768361461061</c:v>
                </c:pt>
                <c:pt idx="650">
                  <c:v>0.97457524445201127</c:v>
                </c:pt>
                <c:pt idx="651">
                  <c:v>0.97487237950572569</c:v>
                </c:pt>
                <c:pt idx="652">
                  <c:v>0.97460094604779357</c:v>
                </c:pt>
                <c:pt idx="653">
                  <c:v>0.97477966824024187</c:v>
                </c:pt>
                <c:pt idx="654">
                  <c:v>0.97558827503113332</c:v>
                </c:pt>
                <c:pt idx="655">
                  <c:v>0.97574833845332642</c:v>
                </c:pt>
                <c:pt idx="656">
                  <c:v>0.97538217134732941</c:v>
                </c:pt>
                <c:pt idx="657">
                  <c:v>0.97586514867392604</c:v>
                </c:pt>
                <c:pt idx="658">
                  <c:v>0.97650393818866832</c:v>
                </c:pt>
                <c:pt idx="659">
                  <c:v>0.97654142332694394</c:v>
                </c:pt>
                <c:pt idx="660">
                  <c:v>0.97609120814863959</c:v>
                </c:pt>
                <c:pt idx="661">
                  <c:v>0.97684728263263798</c:v>
                </c:pt>
                <c:pt idx="662">
                  <c:v>0.9773331859776575</c:v>
                </c:pt>
                <c:pt idx="663">
                  <c:v>0.97726089315975551</c:v>
                </c:pt>
                <c:pt idx="664">
                  <c:v>0.97675307037064918</c:v>
                </c:pt>
                <c:pt idx="665">
                  <c:v>0.97773743162766824</c:v>
                </c:pt>
                <c:pt idx="666">
                  <c:v>0.97808547948960511</c:v>
                </c:pt>
                <c:pt idx="667">
                  <c:v>0.97791475216508472</c:v>
                </c:pt>
                <c:pt idx="668">
                  <c:v>0.97772957357947099</c:v>
                </c:pt>
                <c:pt idx="669">
                  <c:v>0.97854545247893177</c:v>
                </c:pt>
                <c:pt idx="670">
                  <c:v>0.97876903027930817</c:v>
                </c:pt>
                <c:pt idx="671">
                  <c:v>0.97850995215742309</c:v>
                </c:pt>
                <c:pt idx="672">
                  <c:v>0.97861699490072362</c:v>
                </c:pt>
                <c:pt idx="673">
                  <c:v>0.97927993405941782</c:v>
                </c:pt>
                <c:pt idx="674">
                  <c:v>0.97939099652382489</c:v>
                </c:pt>
                <c:pt idx="675">
                  <c:v>0.97905255715288431</c:v>
                </c:pt>
                <c:pt idx="676">
                  <c:v>0.9794244514469882</c:v>
                </c:pt>
                <c:pt idx="677">
                  <c:v>0.97994839090031582</c:v>
                </c:pt>
                <c:pt idx="678">
                  <c:v>0.97995764350925296</c:v>
                </c:pt>
                <c:pt idx="679">
                  <c:v>0.97954787813811328</c:v>
                </c:pt>
                <c:pt idx="680">
                  <c:v>0.98015994914230131</c:v>
                </c:pt>
                <c:pt idx="681">
                  <c:v>0.9805574225483652</c:v>
                </c:pt>
                <c:pt idx="682">
                  <c:v>0.98047447578390923</c:v>
                </c:pt>
                <c:pt idx="683">
                  <c:v>0.98000058412479973</c:v>
                </c:pt>
                <c:pt idx="684">
                  <c:v>0.98083054307451101</c:v>
                </c:pt>
                <c:pt idx="685">
                  <c:v>0.98111284553285427</c:v>
                </c:pt>
                <c:pt idx="686">
                  <c:v>0.98094634664069946</c:v>
                </c:pt>
                <c:pt idx="687">
                  <c:v>0.98075171757906654</c:v>
                </c:pt>
                <c:pt idx="688">
                  <c:v>0.98144247103645132</c:v>
                </c:pt>
                <c:pt idx="689">
                  <c:v>0.98161980327453424</c:v>
                </c:pt>
                <c:pt idx="690">
                  <c:v>0.98137754933422516</c:v>
                </c:pt>
                <c:pt idx="691">
                  <c:v>0.98143909058184164</c:v>
                </c:pt>
                <c:pt idx="692">
                  <c:v>0.98200126533574539</c:v>
                </c:pt>
                <c:pt idx="693">
                  <c:v>0.98208285811478779</c:v>
                </c:pt>
                <c:pt idx="694">
                  <c:v>0.98177189348645455</c:v>
                </c:pt>
                <c:pt idx="695">
                  <c:v>0.98206747950064854</c:v>
                </c:pt>
                <c:pt idx="696">
                  <c:v>0.98251184688251592</c:v>
                </c:pt>
                <c:pt idx="697">
                  <c:v>0.98250606876301472</c:v>
                </c:pt>
                <c:pt idx="698">
                  <c:v>0.98213276940826177</c:v>
                </c:pt>
                <c:pt idx="699">
                  <c:v>0.98264224862577743</c:v>
                </c:pt>
                <c:pt idx="700">
                  <c:v>0.98297860474102006</c:v>
                </c:pt>
                <c:pt idx="701">
                  <c:v>0.98289305578310149</c:v>
                </c:pt>
                <c:pt idx="702">
                  <c:v>0.98246320250514096</c:v>
                </c:pt>
                <c:pt idx="703">
                  <c:v>0.98316819516422638</c:v>
                </c:pt>
                <c:pt idx="704">
                  <c:v>0.9834054636933538</c:v>
                </c:pt>
                <c:pt idx="705">
                  <c:v>0.98324705721521977</c:v>
                </c:pt>
                <c:pt idx="706">
                  <c:v>0.9830499903171821</c:v>
                </c:pt>
                <c:pt idx="707">
                  <c:v>0.9836496195595581</c:v>
                </c:pt>
                <c:pt idx="708">
                  <c:v>0.98379594186566299</c:v>
                </c:pt>
                <c:pt idx="709">
                  <c:v>0.98357097601981824</c:v>
                </c:pt>
                <c:pt idx="710">
                  <c:v>0.98360176628175044</c:v>
                </c:pt>
                <c:pt idx="711">
                  <c:v>0.98409038572263752</c:v>
                </c:pt>
                <c:pt idx="712">
                  <c:v>0.98415320007631202</c:v>
                </c:pt>
                <c:pt idx="713">
                  <c:v>0.98386742070908395</c:v>
                </c:pt>
                <c:pt idx="714">
                  <c:v>0.98410768759977563</c:v>
                </c:pt>
                <c:pt idx="715">
                  <c:v>0.98449397281678863</c:v>
                </c:pt>
                <c:pt idx="716">
                  <c:v>0.98448008425639144</c:v>
                </c:pt>
                <c:pt idx="717">
                  <c:v>0.98413874027689929</c:v>
                </c:pt>
                <c:pt idx="718">
                  <c:v>0.98457161139644278</c:v>
                </c:pt>
                <c:pt idx="719">
                  <c:v>0.98486351994220267</c:v>
                </c:pt>
                <c:pt idx="720">
                  <c:v>0.98477916204715132</c:v>
                </c:pt>
                <c:pt idx="721">
                  <c:v>0.98438705433614537</c:v>
                </c:pt>
                <c:pt idx="722">
                  <c:v>0.98499702530047739</c:v>
                </c:pt>
                <c:pt idx="723">
                  <c:v>0.98520186482539762</c:v>
                </c:pt>
                <c:pt idx="724">
                  <c:v>0.98505275448234464</c:v>
                </c:pt>
                <c:pt idx="725">
                  <c:v>0.98485663865743622</c:v>
                </c:pt>
                <c:pt idx="726">
                  <c:v>0.98538708855352641</c:v>
                </c:pt>
                <c:pt idx="727">
                  <c:v>0.98551157742723527</c:v>
                </c:pt>
                <c:pt idx="728">
                  <c:v>0.98530296350536795</c:v>
                </c:pt>
                <c:pt idx="729">
                  <c:v>0.98531195592527232</c:v>
                </c:pt>
                <c:pt idx="730">
                  <c:v>0.9857446678453049</c:v>
                </c:pt>
                <c:pt idx="731">
                  <c:v>0.98579498922753894</c:v>
                </c:pt>
                <c:pt idx="732">
                  <c:v>0.98553169594328627</c:v>
                </c:pt>
                <c:pt idx="733">
                  <c:v>0.98573018961041825</c:v>
                </c:pt>
                <c:pt idx="734">
                  <c:v>0.98607236864286785</c:v>
                </c:pt>
                <c:pt idx="735">
                  <c:v>0.98605421881799371</c:v>
                </c:pt>
                <c:pt idx="736">
                  <c:v>0.98574068445601148</c:v>
                </c:pt>
                <c:pt idx="737">
                  <c:v>0.98611426426992022</c:v>
                </c:pt>
                <c:pt idx="738">
                  <c:v>0.98637256265729623</c:v>
                </c:pt>
                <c:pt idx="739">
                  <c:v>0.98629119433188217</c:v>
                </c:pt>
                <c:pt idx="740">
                  <c:v>0.98593150589417777</c:v>
                </c:pt>
                <c:pt idx="741">
                  <c:v>0.98646684693667241</c:v>
                </c:pt>
                <c:pt idx="742">
                  <c:v>0.98664741198841877</c:v>
                </c:pt>
                <c:pt idx="743">
                  <c:v>0.98650767315460108</c:v>
                </c:pt>
                <c:pt idx="744">
                  <c:v>0.986314156142577</c:v>
                </c:pt>
                <c:pt idx="745">
                  <c:v>0.9867903731681682</c:v>
                </c:pt>
                <c:pt idx="746">
                  <c:v>0.98689889040362289</c:v>
                </c:pt>
                <c:pt idx="747">
                  <c:v>0.98670525928925967</c:v>
                </c:pt>
                <c:pt idx="748">
                  <c:v>0.98669820833627531</c:v>
                </c:pt>
                <c:pt idx="749">
                  <c:v>0.98708707007182461</c:v>
                </c:pt>
                <c:pt idx="750">
                  <c:v>0.98712880213678722</c:v>
                </c:pt>
                <c:pt idx="751">
                  <c:v>0.98688541869402868</c:v>
                </c:pt>
                <c:pt idx="752">
                  <c:v>0.98705134417293938</c:v>
                </c:pt>
                <c:pt idx="753">
                  <c:v>0.98735897670484896</c:v>
                </c:pt>
                <c:pt idx="754">
                  <c:v>0.98733879853523832</c:v>
                </c:pt>
                <c:pt idx="755">
                  <c:v>0.98704949286009447</c:v>
                </c:pt>
                <c:pt idx="756">
                  <c:v>0.98737587339809285</c:v>
                </c:pt>
                <c:pt idx="757">
                  <c:v>0.98760796218806013</c:v>
                </c:pt>
                <c:pt idx="758">
                  <c:v>0.98753039283413546</c:v>
                </c:pt>
                <c:pt idx="759">
                  <c:v>0.98719871085920563</c:v>
                </c:pt>
                <c:pt idx="760">
                  <c:v>0.98767391663378767</c:v>
                </c:pt>
                <c:pt idx="761">
                  <c:v>0.98783574182400957</c:v>
                </c:pt>
                <c:pt idx="762">
                  <c:v>0.9877049732971207</c:v>
                </c:pt>
                <c:pt idx="763">
                  <c:v>0.98751482032720683</c:v>
                </c:pt>
                <c:pt idx="764">
                  <c:v>0.98794742296438298</c:v>
                </c:pt>
                <c:pt idx="765">
                  <c:v>0.9880438914685119</c:v>
                </c:pt>
                <c:pt idx="766">
                  <c:v>0.98786381492799835</c:v>
                </c:pt>
                <c:pt idx="767">
                  <c:v>0.98784459123835122</c:v>
                </c:pt>
                <c:pt idx="768">
                  <c:v>0.98819818565749917</c:v>
                </c:pt>
                <c:pt idx="769">
                  <c:v>0.98823386036992422</c:v>
                </c:pt>
                <c:pt idx="770">
                  <c:v>0.98800808992949329</c:v>
                </c:pt>
                <c:pt idx="771">
                  <c:v>0.98814796391238147</c:v>
                </c:pt>
                <c:pt idx="772">
                  <c:v>0.98842785624385554</c:v>
                </c:pt>
                <c:pt idx="773">
                  <c:v>0.98840698266109939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6C5-9D4E-8223-C8E38A38018D}"/>
            </c:ext>
          </c:extLst>
        </c:ser>
        <c:ser>
          <c:idx val="4"/>
          <c:order val="3"/>
          <c:tx>
            <c:strRef>
              <c:f>'Sheet1 (5)'!$M$1</c:f>
              <c:strCache>
                <c:ptCount val="1"/>
                <c:pt idx="0">
                  <c:v>Probabilistic adaptive (power of 2)</c:v>
                </c:pt>
              </c:strCache>
            </c:strRef>
          </c:tx>
          <c:spPr>
            <a:ln w="25400" cap="rnd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'Sheet1 (5)'!$A$2:$A$775</c:f>
              <c:numCache>
                <c:formatCode>General</c:formatCode>
                <c:ptCount val="774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(5)'!$M$2:$M$775</c:f>
              <c:numCache>
                <c:formatCode>General</c:formatCode>
                <c:ptCount val="774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0.99998845840889494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0.99989612346393519</c:v>
                </c:pt>
                <c:pt idx="30">
                  <c:v>0.99985861126708331</c:v>
                </c:pt>
                <c:pt idx="31">
                  <c:v>0.99981532715492094</c:v>
                </c:pt>
                <c:pt idx="32">
                  <c:v>0.99976627078104419</c:v>
                </c:pt>
                <c:pt idx="33">
                  <c:v>0.9997114417528099</c:v>
                </c:pt>
                <c:pt idx="34">
                  <c:v>0.99965083963131995</c:v>
                </c:pt>
                <c:pt idx="35">
                  <c:v>0.99958446393139844</c:v>
                </c:pt>
                <c:pt idx="36">
                  <c:v>0.99951231412156782</c:v>
                </c:pt>
                <c:pt idx="37">
                  <c:v>0.99943438962402431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0.99916596153158721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0.99860302023780934</c:v>
                </c:pt>
                <c:pt idx="46">
                  <c:v>0.99847308989030759</c:v>
                </c:pt>
                <c:pt idx="47">
                  <c:v>0.99833737652188215</c:v>
                </c:pt>
                <c:pt idx="48">
                  <c:v>0.99819587904281004</c:v>
                </c:pt>
                <c:pt idx="49">
                  <c:v>0.99804859631656151</c:v>
                </c:pt>
                <c:pt idx="50">
                  <c:v>0.99789552715974061</c:v>
                </c:pt>
                <c:pt idx="51">
                  <c:v>0.99773667034203439</c:v>
                </c:pt>
                <c:pt idx="52">
                  <c:v>0.99757202458614647</c:v>
                </c:pt>
                <c:pt idx="53">
                  <c:v>0.99740158856773942</c:v>
                </c:pt>
                <c:pt idx="54">
                  <c:v>0.99722536091536962</c:v>
                </c:pt>
                <c:pt idx="55">
                  <c:v>0.99704334021042118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0.99646250488487631</c:v>
                </c:pt>
                <c:pt idx="59">
                  <c:v>0.99625729683752762</c:v>
                </c:pt>
                <c:pt idx="60">
                  <c:v>0.99604628793443128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0.9951442089848419</c:v>
                </c:pt>
                <c:pt idx="65">
                  <c:v>0.99490416929988812</c:v>
                </c:pt>
                <c:pt idx="66">
                  <c:v>0.99465831782278114</c:v>
                </c:pt>
                <c:pt idx="67">
                  <c:v>0.99440665256277994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0.99334181218805373</c:v>
                </c:pt>
                <c:pt idx="72">
                  <c:v>0.99306104646005611</c:v>
                </c:pt>
                <c:pt idx="73">
                  <c:v>0.99277445398780817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0.99187969255335084</c:v>
                </c:pt>
                <c:pt idx="77">
                  <c:v>0.99156976930638119</c:v>
                </c:pt>
                <c:pt idx="78">
                  <c:v>0.99125400717036871</c:v>
                </c:pt>
                <c:pt idx="79">
                  <c:v>0.99093240356836998</c:v>
                </c:pt>
                <c:pt idx="80">
                  <c:v>0.99060495587381603</c:v>
                </c:pt>
                <c:pt idx="81">
                  <c:v>0.99027166141038814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0.98887996059261241</c:v>
                </c:pt>
                <c:pt idx="86">
                  <c:v>0.98851739038915643</c:v>
                </c:pt>
                <c:pt idx="87">
                  <c:v>0.98814895630642785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0.98700844024317158</c:v>
                </c:pt>
                <c:pt idx="91">
                  <c:v>0.98661651984880927</c:v>
                </c:pt>
                <c:pt idx="92">
                  <c:v>0.98621871992224097</c:v>
                </c:pt>
                <c:pt idx="93">
                  <c:v>0.98581503717891961</c:v>
                </c:pt>
                <c:pt idx="94">
                  <c:v>0.98540546828259878</c:v>
                </c:pt>
                <c:pt idx="95">
                  <c:v>0.98499000984515761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0.98370826262318545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0.98098526961402732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0.97954381952946257</c:v>
                </c:pt>
                <c:pt idx="108">
                  <c:v>0.97905146480945904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0.97597239496399035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0.97380036943822501</c:v>
                </c:pt>
                <c:pt idx="119">
                  <c:v>0.9732424074349133</c:v>
                </c:pt>
                <c:pt idx="120">
                  <c:v>0.97267845377022777</c:v>
                </c:pt>
                <c:pt idx="121">
                  <c:v>0.97210850363769064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0.96976864027637444</c:v>
                </c:pt>
                <c:pt idx="126">
                  <c:v>0.96916863368058159</c:v>
                </c:pt>
                <c:pt idx="127">
                  <c:v>0.96856260055821386</c:v>
                </c:pt>
                <c:pt idx="128">
                  <c:v>0.96795053569363909</c:v>
                </c:pt>
                <c:pt idx="129">
                  <c:v>0.96733243381166645</c:v>
                </c:pt>
                <c:pt idx="130">
                  <c:v>0.96670828957725541</c:v>
                </c:pt>
                <c:pt idx="131">
                  <c:v>0.96607809759522556</c:v>
                </c:pt>
                <c:pt idx="132">
                  <c:v>0.96544185240995595</c:v>
                </c:pt>
                <c:pt idx="133">
                  <c:v>0.96479954850508731</c:v>
                </c:pt>
                <c:pt idx="134">
                  <c:v>0.96415118030321489</c:v>
                </c:pt>
                <c:pt idx="135">
                  <c:v>0.9634967421655789</c:v>
                </c:pt>
                <c:pt idx="136">
                  <c:v>0.96283622839175087</c:v>
                </c:pt>
                <c:pt idx="137">
                  <c:v>0.96216963321931781</c:v>
                </c:pt>
                <c:pt idx="138">
                  <c:v>0.96149695082355491</c:v>
                </c:pt>
                <c:pt idx="139">
                  <c:v>0.96081817531710412</c:v>
                </c:pt>
                <c:pt idx="140">
                  <c:v>0.96013330074963732</c:v>
                </c:pt>
                <c:pt idx="141">
                  <c:v>0.95944232110752758</c:v>
                </c:pt>
                <c:pt idx="142">
                  <c:v>0.96002664945462046</c:v>
                </c:pt>
                <c:pt idx="143">
                  <c:v>0.96065119832050316</c:v>
                </c:pt>
                <c:pt idx="144">
                  <c:v>0.96127087687928503</c:v>
                </c:pt>
                <c:pt idx="145">
                  <c:v>0.9618856585023865</c:v>
                </c:pt>
                <c:pt idx="146">
                  <c:v>0.96249551636163855</c:v>
                </c:pt>
                <c:pt idx="147">
                  <c:v>0.96310042342761237</c:v>
                </c:pt>
                <c:pt idx="148">
                  <c:v>0.96370035246792596</c:v>
                </c:pt>
                <c:pt idx="149">
                  <c:v>0.96429527604554033</c:v>
                </c:pt>
                <c:pt idx="150">
                  <c:v>0.96488516651703105</c:v>
                </c:pt>
                <c:pt idx="151">
                  <c:v>0.96546999603084371</c:v>
                </c:pt>
                <c:pt idx="152">
                  <c:v>0.96604973652553217</c:v>
                </c:pt>
                <c:pt idx="153">
                  <c:v>0.96662435972797534</c:v>
                </c:pt>
                <c:pt idx="154">
                  <c:v>0.96719383715157792</c:v>
                </c:pt>
                <c:pt idx="155">
                  <c:v>0.96775814009444694</c:v>
                </c:pt>
                <c:pt idx="156">
                  <c:v>0.96831723963755467</c:v>
                </c:pt>
                <c:pt idx="157">
                  <c:v>0.96887110664287657</c:v>
                </c:pt>
                <c:pt idx="158">
                  <c:v>0.96941971175151209</c:v>
                </c:pt>
                <c:pt idx="159">
                  <c:v>0.96996302538178503</c:v>
                </c:pt>
                <c:pt idx="160">
                  <c:v>0.97050101772732067</c:v>
                </c:pt>
                <c:pt idx="161">
                  <c:v>0.97103365875510383</c:v>
                </c:pt>
                <c:pt idx="162">
                  <c:v>0.9715609182035192</c:v>
                </c:pt>
                <c:pt idx="163">
                  <c:v>0.97208276558036155</c:v>
                </c:pt>
                <c:pt idx="164">
                  <c:v>0.97259917016083464</c:v>
                </c:pt>
                <c:pt idx="165">
                  <c:v>0.97311010098551765</c:v>
                </c:pt>
                <c:pt idx="166">
                  <c:v>0.97361552685831976</c:v>
                </c:pt>
                <c:pt idx="167">
                  <c:v>0.97411541634440491</c:v>
                </c:pt>
                <c:pt idx="168">
                  <c:v>0.97460973776809423</c:v>
                </c:pt>
                <c:pt idx="169">
                  <c:v>0.97509845921075189</c:v>
                </c:pt>
                <c:pt idx="170">
                  <c:v>0.97558154850863499</c:v>
                </c:pt>
                <c:pt idx="171">
                  <c:v>0.97605897325073676</c:v>
                </c:pt>
                <c:pt idx="172">
                  <c:v>0.9765307007765881</c:v>
                </c:pt>
                <c:pt idx="173">
                  <c:v>0.97699669817404766</c:v>
                </c:pt>
                <c:pt idx="174">
                  <c:v>0.97745693227706143</c:v>
                </c:pt>
                <c:pt idx="175">
                  <c:v>0.97791136966339809</c:v>
                </c:pt>
                <c:pt idx="176">
                  <c:v>0.97835997665235863</c:v>
                </c:pt>
                <c:pt idx="177">
                  <c:v>0.97880271930246276</c:v>
                </c:pt>
                <c:pt idx="178">
                  <c:v>0.97923956340910601</c:v>
                </c:pt>
                <c:pt idx="179">
                  <c:v>0.97967047450219258</c:v>
                </c:pt>
                <c:pt idx="180">
                  <c:v>0.98009541784374199</c:v>
                </c:pt>
                <c:pt idx="181">
                  <c:v>0.98051435842546464</c:v>
                </c:pt>
                <c:pt idx="182">
                  <c:v>0.98092726096631588</c:v>
                </c:pt>
                <c:pt idx="183">
                  <c:v>0.98133408991001658</c:v>
                </c:pt>
                <c:pt idx="184">
                  <c:v>0.98173480942255054</c:v>
                </c:pt>
                <c:pt idx="185">
                  <c:v>0.98212938338962863</c:v>
                </c:pt>
                <c:pt idx="186">
                  <c:v>0.98251777541412877</c:v>
                </c:pt>
                <c:pt idx="187">
                  <c:v>0.98289994881350129</c:v>
                </c:pt>
                <c:pt idx="188">
                  <c:v>0.98327586661714783</c:v>
                </c:pt>
                <c:pt idx="189">
                  <c:v>0.98364549156377212</c:v>
                </c:pt>
                <c:pt idx="190">
                  <c:v>0.98400878609869458</c:v>
                </c:pt>
                <c:pt idx="191">
                  <c:v>0.9843657123711389</c:v>
                </c:pt>
                <c:pt idx="192">
                  <c:v>0.98471623223148919</c:v>
                </c:pt>
                <c:pt idx="193">
                  <c:v>0.98506030722851168</c:v>
                </c:pt>
                <c:pt idx="194">
                  <c:v>0.98539789860654758</c:v>
                </c:pt>
                <c:pt idx="195">
                  <c:v>0.98572896730266768</c:v>
                </c:pt>
                <c:pt idx="196">
                  <c:v>0.98605347394380116</c:v>
                </c:pt>
                <c:pt idx="197">
                  <c:v>0.9863713788438232</c:v>
                </c:pt>
                <c:pt idx="198">
                  <c:v>0.98668264200061706</c:v>
                </c:pt>
                <c:pt idx="199">
                  <c:v>0.98698722309309095</c:v>
                </c:pt>
                <c:pt idx="200">
                  <c:v>0.9872850814781684</c:v>
                </c:pt>
                <c:pt idx="201">
                  <c:v>0.98757617618774063</c:v>
                </c:pt>
                <c:pt idx="202">
                  <c:v>0.98786046592558141</c:v>
                </c:pt>
                <c:pt idx="203">
                  <c:v>0.9881379090642235</c:v>
                </c:pt>
                <c:pt idx="204">
                  <c:v>0.98840846364180468</c:v>
                </c:pt>
                <c:pt idx="205">
                  <c:v>0.98867208735886902</c:v>
                </c:pt>
                <c:pt idx="206">
                  <c:v>0.98892873757513267</c:v>
                </c:pt>
                <c:pt idx="207">
                  <c:v>0.989178371306214</c:v>
                </c:pt>
                <c:pt idx="208">
                  <c:v>0.98942094522031598</c:v>
                </c:pt>
                <c:pt idx="209">
                  <c:v>0.98965641563487849</c:v>
                </c:pt>
                <c:pt idx="210">
                  <c:v>0.98988473851318404</c:v>
                </c:pt>
                <c:pt idx="211">
                  <c:v>0.99010586946092183</c:v>
                </c:pt>
                <c:pt idx="212">
                  <c:v>0.99031976372271668</c:v>
                </c:pt>
                <c:pt idx="213">
                  <c:v>0.99052637617860606</c:v>
                </c:pt>
                <c:pt idx="214">
                  <c:v>0.99072566134048323</c:v>
                </c:pt>
                <c:pt idx="215">
                  <c:v>0.99091757334848884</c:v>
                </c:pt>
                <c:pt idx="216">
                  <c:v>0.99110206596736761</c:v>
                </c:pt>
                <c:pt idx="217">
                  <c:v>0.99127909258276992</c:v>
                </c:pt>
                <c:pt idx="218">
                  <c:v>0.99144860619751529</c:v>
                </c:pt>
                <c:pt idx="219">
                  <c:v>0.99161055942780407</c:v>
                </c:pt>
                <c:pt idx="220">
                  <c:v>0.99176490449939125</c:v>
                </c:pt>
                <c:pt idx="221">
                  <c:v>0.99191159324369982</c:v>
                </c:pt>
                <c:pt idx="222">
                  <c:v>0.9920505770938961</c:v>
                </c:pt>
                <c:pt idx="223">
                  <c:v>0.99218180708091164</c:v>
                </c:pt>
                <c:pt idx="224">
                  <c:v>0.99230523382941871</c:v>
                </c:pt>
                <c:pt idx="225">
                  <c:v>0.99242080755374551</c:v>
                </c:pt>
                <c:pt idx="226">
                  <c:v>0.99252847805375599</c:v>
                </c:pt>
                <c:pt idx="227">
                  <c:v>0.99262819471066221</c:v>
                </c:pt>
                <c:pt idx="228">
                  <c:v>0.99271990648279163</c:v>
                </c:pt>
                <c:pt idx="229">
                  <c:v>0.99280356190130237</c:v>
                </c:pt>
                <c:pt idx="230">
                  <c:v>0.99287910906583587</c:v>
                </c:pt>
                <c:pt idx="231">
                  <c:v>0.99294649564012261</c:v>
                </c:pt>
                <c:pt idx="232">
                  <c:v>0.99300566884752561</c:v>
                </c:pt>
                <c:pt idx="233">
                  <c:v>0.99305657546653003</c:v>
                </c:pt>
                <c:pt idx="234">
                  <c:v>0.9930991618261733</c:v>
                </c:pt>
                <c:pt idx="235">
                  <c:v>0.99313337380141653</c:v>
                </c:pt>
                <c:pt idx="236">
                  <c:v>0.9931591568084569</c:v>
                </c:pt>
                <c:pt idx="237">
                  <c:v>0.99317645579997549</c:v>
                </c:pt>
                <c:pt idx="238">
                  <c:v>0.99318521526033221</c:v>
                </c:pt>
                <c:pt idx="239">
                  <c:v>0.99318537920068251</c:v>
                </c:pt>
                <c:pt idx="240">
                  <c:v>0.99317689115404739</c:v>
                </c:pt>
                <c:pt idx="241">
                  <c:v>0.99315969417030814</c:v>
                </c:pt>
                <c:pt idx="242">
                  <c:v>0.99313373081113643</c:v>
                </c:pt>
                <c:pt idx="243">
                  <c:v>0.99309894314485947</c:v>
                </c:pt>
                <c:pt idx="244">
                  <c:v>0.99305527274125993</c:v>
                </c:pt>
                <c:pt idx="245">
                  <c:v>0.99300266066629261</c:v>
                </c:pt>
                <c:pt idx="246">
                  <c:v>0.99294104747675582</c:v>
                </c:pt>
                <c:pt idx="247">
                  <c:v>0.99287037321486538</c:v>
                </c:pt>
                <c:pt idx="248">
                  <c:v>0.99279057740277188</c:v>
                </c:pt>
                <c:pt idx="249">
                  <c:v>0.9927015990370005</c:v>
                </c:pt>
                <c:pt idx="250">
                  <c:v>0.99260337658281161</c:v>
                </c:pt>
                <c:pt idx="251">
                  <c:v>0.99249584796849089</c:v>
                </c:pt>
                <c:pt idx="252">
                  <c:v>0.99237895057956227</c:v>
                </c:pt>
                <c:pt idx="253">
                  <c:v>0.99225262125290936</c:v>
                </c:pt>
                <c:pt idx="254">
                  <c:v>0.99211679627083926</c:v>
                </c:pt>
                <c:pt idx="255">
                  <c:v>0.99197141135504197</c:v>
                </c:pt>
                <c:pt idx="256">
                  <c:v>0.99181640166048191</c:v>
                </c:pt>
                <c:pt idx="257">
                  <c:v>0.99165170176919926</c:v>
                </c:pt>
                <c:pt idx="258">
                  <c:v>0.99147724568402695</c:v>
                </c:pt>
                <c:pt idx="259">
                  <c:v>0.99129296682221668</c:v>
                </c:pt>
                <c:pt idx="260">
                  <c:v>0.99109879800898448</c:v>
                </c:pt>
                <c:pt idx="261">
                  <c:v>0.99089467147095933</c:v>
                </c:pt>
                <c:pt idx="262">
                  <c:v>0.99068051882953867</c:v>
                </c:pt>
                <c:pt idx="263">
                  <c:v>0.99045627109415801</c:v>
                </c:pt>
                <c:pt idx="264">
                  <c:v>0.99022185865545742</c:v>
                </c:pt>
                <c:pt idx="265">
                  <c:v>0.98997721127835803</c:v>
                </c:pt>
                <c:pt idx="266">
                  <c:v>0.98972225809503322</c:v>
                </c:pt>
                <c:pt idx="267">
                  <c:v>0.98945692759778947</c:v>
                </c:pt>
                <c:pt idx="268">
                  <c:v>0.98918114763183174</c:v>
                </c:pt>
                <c:pt idx="269">
                  <c:v>0.9888948453879397</c:v>
                </c:pt>
                <c:pt idx="270">
                  <c:v>0.98859794739502771</c:v>
                </c:pt>
                <c:pt idx="271">
                  <c:v>0.98829037951260179</c:v>
                </c:pt>
                <c:pt idx="272">
                  <c:v>0.98797206692310635</c:v>
                </c:pt>
                <c:pt idx="273">
                  <c:v>0.98764293412416237</c:v>
                </c:pt>
                <c:pt idx="274">
                  <c:v>0.98730290492068429</c:v>
                </c:pt>
                <c:pt idx="275">
                  <c:v>0.9869519024168949</c:v>
                </c:pt>
                <c:pt idx="276">
                  <c:v>0.98658984900820745</c:v>
                </c:pt>
                <c:pt idx="277">
                  <c:v>0.98621666637299654</c:v>
                </c:pt>
                <c:pt idx="278">
                  <c:v>0.98583227546425034</c:v>
                </c:pt>
                <c:pt idx="279">
                  <c:v>0.98543659650109161</c:v>
                </c:pt>
                <c:pt idx="280">
                  <c:v>0.98502954896016925</c:v>
                </c:pt>
                <c:pt idx="281">
                  <c:v>0.98461105156693984</c:v>
                </c:pt>
                <c:pt idx="282">
                  <c:v>0.98418102228679083</c:v>
                </c:pt>
                <c:pt idx="283">
                  <c:v>0.98373937831605673</c:v>
                </c:pt>
                <c:pt idx="284">
                  <c:v>0.98328603607287468</c:v>
                </c:pt>
                <c:pt idx="285">
                  <c:v>0.98282091118792425</c:v>
                </c:pt>
                <c:pt idx="286">
                  <c:v>0.98234391849500557</c:v>
                </c:pt>
                <c:pt idx="287">
                  <c:v>0.98185497202148864</c:v>
                </c:pt>
                <c:pt idx="288">
                  <c:v>0.9813539849786086</c:v>
                </c:pt>
                <c:pt idx="289">
                  <c:v>0.98084086975160945</c:v>
                </c:pt>
                <c:pt idx="290">
                  <c:v>0.98031553788974279</c:v>
                </c:pt>
                <c:pt idx="291">
                  <c:v>0.97977790009610111</c:v>
                </c:pt>
                <c:pt idx="292">
                  <c:v>0.9792278662173044</c:v>
                </c:pt>
                <c:pt idx="293">
                  <c:v>0.97866534523301207</c:v>
                </c:pt>
                <c:pt idx="294">
                  <c:v>0.97809024524528143</c:v>
                </c:pt>
                <c:pt idx="295">
                  <c:v>0.97750247346775154</c:v>
                </c:pt>
                <c:pt idx="296">
                  <c:v>0.97690193621465338</c:v>
                </c:pt>
                <c:pt idx="297">
                  <c:v>0.9762885388896565</c:v>
                </c:pt>
                <c:pt idx="298">
                  <c:v>0.97566218597452348</c:v>
                </c:pt>
                <c:pt idx="299">
                  <c:v>0.97502278101759321</c:v>
                </c:pt>
                <c:pt idx="300">
                  <c:v>0.97437022662206685</c:v>
                </c:pt>
                <c:pt idx="301">
                  <c:v>0.97370442443412319</c:v>
                </c:pt>
                <c:pt idx="302">
                  <c:v>0.97302527513081793</c:v>
                </c:pt>
                <c:pt idx="303">
                  <c:v>0.9723326784078038</c:v>
                </c:pt>
                <c:pt idx="304">
                  <c:v>0.97162653296683688</c:v>
                </c:pt>
                <c:pt idx="305">
                  <c:v>0.97090673650309167</c:v>
                </c:pt>
                <c:pt idx="306">
                  <c:v>0.97017318569224942</c:v>
                </c:pt>
                <c:pt idx="307">
                  <c:v>0.96942577617738479</c:v>
                </c:pt>
                <c:pt idx="308">
                  <c:v>0.96866440255562936</c:v>
                </c:pt>
                <c:pt idx="309">
                  <c:v>0.96788895836461208</c:v>
                </c:pt>
                <c:pt idx="310">
                  <c:v>0.96839310699390824</c:v>
                </c:pt>
                <c:pt idx="311">
                  <c:v>0.96912012614478937</c:v>
                </c:pt>
                <c:pt idx="312">
                  <c:v>0.96983964109392351</c:v>
                </c:pt>
                <c:pt idx="313">
                  <c:v>0.97055153686382367</c:v>
                </c:pt>
                <c:pt idx="314">
                  <c:v>0.9712556965939968</c:v>
                </c:pt>
                <c:pt idx="315">
                  <c:v>0.9719520015049733</c:v>
                </c:pt>
                <c:pt idx="316">
                  <c:v>0.97264033086154145</c:v>
                </c:pt>
                <c:pt idx="317">
                  <c:v>0.97332056193513716</c:v>
                </c:pt>
                <c:pt idx="318">
                  <c:v>0.97399256996541028</c:v>
                </c:pt>
                <c:pt idx="319">
                  <c:v>0.97465622812089825</c:v>
                </c:pt>
                <c:pt idx="320">
                  <c:v>0.97531140745882428</c:v>
                </c:pt>
                <c:pt idx="321">
                  <c:v>0.97595797688397423</c:v>
                </c:pt>
                <c:pt idx="322">
                  <c:v>0.97659580310663063</c:v>
                </c:pt>
                <c:pt idx="323">
                  <c:v>0.97722475059954883</c:v>
                </c:pt>
                <c:pt idx="324">
                  <c:v>0.97784468155393256</c:v>
                </c:pt>
                <c:pt idx="325">
                  <c:v>0.97845545583441185</c:v>
                </c:pt>
                <c:pt idx="326">
                  <c:v>0.97905693093295221</c:v>
                </c:pt>
                <c:pt idx="327">
                  <c:v>0.97964896192171214</c:v>
                </c:pt>
                <c:pt idx="328">
                  <c:v>0.98023140140479104</c:v>
                </c:pt>
                <c:pt idx="329">
                  <c:v>0.98080409946884628</c:v>
                </c:pt>
                <c:pt idx="330">
                  <c:v>0.98136690363255363</c:v>
                </c:pt>
                <c:pt idx="331">
                  <c:v>0.98191965879486909</c:v>
                </c:pt>
                <c:pt idx="332">
                  <c:v>0.98246220718206856</c:v>
                </c:pt>
                <c:pt idx="333">
                  <c:v>0.98299438829352703</c:v>
                </c:pt>
                <c:pt idx="334">
                  <c:v>0.9835160388462062</c:v>
                </c:pt>
                <c:pt idx="335">
                  <c:v>0.9840269927178058</c:v>
                </c:pt>
                <c:pt idx="336">
                  <c:v>0.98452708088855745</c:v>
                </c:pt>
                <c:pt idx="337">
                  <c:v>0.98501613138159749</c:v>
                </c:pt>
                <c:pt idx="338">
                  <c:v>0.98549396920191967</c:v>
                </c:pt>
                <c:pt idx="339">
                  <c:v>0.98596041627381581</c:v>
                </c:pt>
                <c:pt idx="340">
                  <c:v>0.98641529137680906</c:v>
                </c:pt>
                <c:pt idx="341">
                  <c:v>0.9868584100800043</c:v>
                </c:pt>
                <c:pt idx="342">
                  <c:v>0.98728958467482941</c:v>
                </c:pt>
                <c:pt idx="343">
                  <c:v>0.98770862410611515</c:v>
                </c:pt>
                <c:pt idx="344">
                  <c:v>0.98811533390145989</c:v>
                </c:pt>
                <c:pt idx="345">
                  <c:v>0.98850951609884052</c:v>
                </c:pt>
                <c:pt idx="346">
                  <c:v>0.98889096917241304</c:v>
                </c:pt>
                <c:pt idx="347">
                  <c:v>0.98925948795644481</c:v>
                </c:pt>
                <c:pt idx="348">
                  <c:v>0.98961486356733996</c:v>
                </c:pt>
                <c:pt idx="349">
                  <c:v>0.98995688332368403</c:v>
                </c:pt>
                <c:pt idx="350">
                  <c:v>0.99028533066425495</c:v>
                </c:pt>
                <c:pt idx="351">
                  <c:v>0.99059998506395164</c:v>
                </c:pt>
                <c:pt idx="352">
                  <c:v>0.99090062194755923</c:v>
                </c:pt>
                <c:pt idx="353">
                  <c:v>0.99118701260130337</c:v>
                </c:pt>
                <c:pt idx="354">
                  <c:v>0.99145892408211012</c:v>
                </c:pt>
                <c:pt idx="355">
                  <c:v>0.99171611912452329</c:v>
                </c:pt>
                <c:pt idx="356">
                  <c:v>0.99195835604519111</c:v>
                </c:pt>
                <c:pt idx="357">
                  <c:v>0.99218538864484862</c:v>
                </c:pt>
                <c:pt idx="358">
                  <c:v>0.99239696610773798</c:v>
                </c:pt>
                <c:pt idx="359">
                  <c:v>0.99259283289836076</c:v>
                </c:pt>
                <c:pt idx="360">
                  <c:v>0.99277272865550337</c:v>
                </c:pt>
                <c:pt idx="361">
                  <c:v>0.99293638808343676</c:v>
                </c:pt>
                <c:pt idx="362">
                  <c:v>0.99308354084020933</c:v>
                </c:pt>
                <c:pt idx="363">
                  <c:v>0.99321391142294224</c:v>
                </c:pt>
                <c:pt idx="364">
                  <c:v>0.99332721905002141</c:v>
                </c:pt>
                <c:pt idx="365">
                  <c:v>0.99342317754011145</c:v>
                </c:pt>
                <c:pt idx="366">
                  <c:v>0.99350149518786601</c:v>
                </c:pt>
                <c:pt idx="367">
                  <c:v>0.99356187463624568</c:v>
                </c:pt>
                <c:pt idx="368">
                  <c:v>0.9936040127453265</c:v>
                </c:pt>
                <c:pt idx="369">
                  <c:v>0.99362760045749077</c:v>
                </c:pt>
                <c:pt idx="370">
                  <c:v>0.99363232265887746</c:v>
                </c:pt>
                <c:pt idx="371">
                  <c:v>0.99361785803697955</c:v>
                </c:pt>
                <c:pt idx="372">
                  <c:v>0.99358387893425315</c:v>
                </c:pt>
                <c:pt idx="373">
                  <c:v>0.99353005119761806</c:v>
                </c:pt>
                <c:pt idx="374">
                  <c:v>0.99345603402369065</c:v>
                </c:pt>
                <c:pt idx="375">
                  <c:v>0.99336147979965161</c:v>
                </c:pt>
                <c:pt idx="376">
                  <c:v>0.99324603393954736</c:v>
                </c:pt>
                <c:pt idx="377">
                  <c:v>0.99310933471592377</c:v>
                </c:pt>
                <c:pt idx="378">
                  <c:v>0.99295101308659173</c:v>
                </c:pt>
                <c:pt idx="379">
                  <c:v>0.99277069251639882</c:v>
                </c:pt>
                <c:pt idx="380">
                  <c:v>0.9925679887938027</c:v>
                </c:pt>
                <c:pt idx="381">
                  <c:v>0.9923425098420936</c:v>
                </c:pt>
                <c:pt idx="382">
                  <c:v>0.99209385552506346</c:v>
                </c:pt>
                <c:pt idx="383">
                  <c:v>0.99182161744694342</c:v>
                </c:pt>
                <c:pt idx="384">
                  <c:v>0.99152537874640123</c:v>
                </c:pt>
                <c:pt idx="385">
                  <c:v>0.99120471388439646</c:v>
                </c:pt>
                <c:pt idx="386">
                  <c:v>0.99085918842567589</c:v>
                </c:pt>
                <c:pt idx="387">
                  <c:v>0.99048835881367203</c:v>
                </c:pt>
                <c:pt idx="388">
                  <c:v>0.99009177213860011</c:v>
                </c:pt>
                <c:pt idx="389">
                  <c:v>0.98966896589847253</c:v>
                </c:pt>
                <c:pt idx="390">
                  <c:v>0.989219467752806</c:v>
                </c:pt>
                <c:pt idx="391">
                  <c:v>0.98874279526873854</c:v>
                </c:pt>
                <c:pt idx="392">
                  <c:v>0.98823845565929125</c:v>
                </c:pt>
                <c:pt idx="393">
                  <c:v>0.98770594551347834</c:v>
                </c:pt>
                <c:pt idx="394">
                  <c:v>0.98714475051796746</c:v>
                </c:pt>
                <c:pt idx="395">
                  <c:v>0.9865543451699883</c:v>
                </c:pt>
                <c:pt idx="396">
                  <c:v>0.98593419248113146</c:v>
                </c:pt>
                <c:pt idx="397">
                  <c:v>0.98528374367174842</c:v>
                </c:pt>
                <c:pt idx="398">
                  <c:v>0.98460243785553392</c:v>
                </c:pt>
                <c:pt idx="399">
                  <c:v>0.9838897017139695</c:v>
                </c:pt>
                <c:pt idx="400">
                  <c:v>0.98314494916021622</c:v>
                </c:pt>
                <c:pt idx="401">
                  <c:v>0.98236758099205201</c:v>
                </c:pt>
                <c:pt idx="402">
                  <c:v>0.98155698453343254</c:v>
                </c:pt>
                <c:pt idx="403">
                  <c:v>0.98071253326423491</c:v>
                </c:pt>
                <c:pt idx="404">
                  <c:v>0.97983358643770735</c:v>
                </c:pt>
                <c:pt idx="405">
                  <c:v>0.97891948868515821</c:v>
                </c:pt>
                <c:pt idx="406">
                  <c:v>0.97796956960735804</c:v>
                </c:pt>
                <c:pt idx="407">
                  <c:v>0.97698314335213488</c:v>
                </c:pt>
                <c:pt idx="408">
                  <c:v>0.97595950817759902</c:v>
                </c:pt>
                <c:pt idx="409">
                  <c:v>0.97489794600041735</c:v>
                </c:pt>
                <c:pt idx="410">
                  <c:v>0.97454014509904152</c:v>
                </c:pt>
                <c:pt idx="411">
                  <c:v>0.97554819939001991</c:v>
                </c:pt>
                <c:pt idx="412">
                  <c:v>0.97653943655325082</c:v>
                </c:pt>
                <c:pt idx="413">
                  <c:v>0.97751327053479509</c:v>
                </c:pt>
                <c:pt idx="414">
                  <c:v>0.97846909487385081</c:v>
                </c:pt>
                <c:pt idx="415">
                  <c:v>0.97940628187824585</c:v>
                </c:pt>
                <c:pt idx="416">
                  <c:v>0.98032418176102998</c:v>
                </c:pt>
                <c:pt idx="417">
                  <c:v>0.98122212173609458</c:v>
                </c:pt>
                <c:pt idx="418">
                  <c:v>0.9820994050705355</c:v>
                </c:pt>
                <c:pt idx="419">
                  <c:v>0.98295531009138359</c:v>
                </c:pt>
                <c:pt idx="420">
                  <c:v>0.98378908914416319</c:v>
                </c:pt>
                <c:pt idx="421">
                  <c:v>0.98459996750059131</c:v>
                </c:pt>
                <c:pt idx="422">
                  <c:v>0.98538714221251367</c:v>
                </c:pt>
                <c:pt idx="423">
                  <c:v>0.98614978090904459</c:v>
                </c:pt>
                <c:pt idx="424">
                  <c:v>0.98688702053365607</c:v>
                </c:pt>
                <c:pt idx="425">
                  <c:v>0.98759796601772332</c:v>
                </c:pt>
                <c:pt idx="426">
                  <c:v>0.98828168888683599</c:v>
                </c:pt>
                <c:pt idx="427">
                  <c:v>0.98893722579595289</c:v>
                </c:pt>
                <c:pt idx="428">
                  <c:v>0.98956357698914144</c:v>
                </c:pt>
                <c:pt idx="429">
                  <c:v>0.99015970467945558</c:v>
                </c:pt>
                <c:pt idx="430">
                  <c:v>0.99072453134410976</c:v>
                </c:pt>
                <c:pt idx="431">
                  <c:v>0.99125693792984093</c:v>
                </c:pt>
                <c:pt idx="432">
                  <c:v>0.99175576196297111</c:v>
                </c:pt>
                <c:pt idx="433">
                  <c:v>0.99221979555825235</c:v>
                </c:pt>
                <c:pt idx="434">
                  <c:v>0.99264778332028492</c:v>
                </c:pt>
                <c:pt idx="435">
                  <c:v>0.99303842013068755</c:v>
                </c:pt>
                <c:pt idx="436">
                  <c:v>0.99339034881386434</c:v>
                </c:pt>
                <c:pt idx="437">
                  <c:v>0.99370215767358594</c:v>
                </c:pt>
                <c:pt idx="438">
                  <c:v>0.99397237789211312</c:v>
                </c:pt>
                <c:pt idx="439">
                  <c:v>0.99419948078287179</c:v>
                </c:pt>
                <c:pt idx="440">
                  <c:v>0.99438187488718355</c:v>
                </c:pt>
                <c:pt idx="441">
                  <c:v>0.99451790290465525</c:v>
                </c:pt>
                <c:pt idx="442">
                  <c:v>0.99460583844621531</c:v>
                </c:pt>
                <c:pt idx="443">
                  <c:v>0.99464388259776049</c:v>
                </c:pt>
                <c:pt idx="444">
                  <c:v>0.99463016028167395</c:v>
                </c:pt>
                <c:pt idx="445">
                  <c:v>0.99456271640220117</c:v>
                </c:pt>
                <c:pt idx="446">
                  <c:v>0.99443951175984291</c:v>
                </c:pt>
                <c:pt idx="447">
                  <c:v>0.99425841871852383</c:v>
                </c:pt>
                <c:pt idx="448">
                  <c:v>0.99401721660811138</c:v>
                </c:pt>
                <c:pt idx="449">
                  <c:v>0.99371358684341538</c:v>
                </c:pt>
                <c:pt idx="450">
                  <c:v>0.99334510773919815</c:v>
                </c:pt>
                <c:pt idx="451">
                  <c:v>0.9929092489991046</c:v>
                </c:pt>
                <c:pt idx="452">
                  <c:v>0.99240336585449018</c:v>
                </c:pt>
                <c:pt idx="453">
                  <c:v>0.99182469282715258</c:v>
                </c:pt>
                <c:pt idx="454">
                  <c:v>0.99117033708768132</c:v>
                </c:pt>
                <c:pt idx="455">
                  <c:v>0.99043727137871562</c:v>
                </c:pt>
                <c:pt idx="456">
                  <c:v>0.98962232646972148</c:v>
                </c:pt>
                <c:pt idx="457">
                  <c:v>0.98872218310688476</c:v>
                </c:pt>
                <c:pt idx="458">
                  <c:v>0.98773336341848295</c:v>
                </c:pt>
                <c:pt idx="459">
                  <c:v>0.98665222173248968</c:v>
                </c:pt>
                <c:pt idx="460">
                  <c:v>0.98547493475915116</c:v>
                </c:pt>
                <c:pt idx="461">
                  <c:v>0.98419749108695131</c:v>
                </c:pt>
                <c:pt idx="462">
                  <c:v>0.98281567993537455</c:v>
                </c:pt>
                <c:pt idx="463">
                  <c:v>0.98132507910263533</c:v>
                </c:pt>
                <c:pt idx="464">
                  <c:v>0.97972104204040722</c:v>
                </c:pt>
                <c:pt idx="465">
                  <c:v>0.97925559028031317</c:v>
                </c:pt>
                <c:pt idx="466">
                  <c:v>0.98078841011313567</c:v>
                </c:pt>
                <c:pt idx="467">
                  <c:v>0.98227303096910401</c:v>
                </c:pt>
                <c:pt idx="468">
                  <c:v>0.983705821077279</c:v>
                </c:pt>
                <c:pt idx="469">
                  <c:v>0.98508288022972801</c:v>
                </c:pt>
                <c:pt idx="470">
                  <c:v>0.98640001667289001</c:v>
                </c:pt>
                <c:pt idx="471">
                  <c:v>0.98765272166303475</c:v>
                </c:pt>
                <c:pt idx="472">
                  <c:v>0.98883614141136333</c:v>
                </c:pt>
                <c:pt idx="473">
                  <c:v>0.98994504610722467</c:v>
                </c:pt>
                <c:pt idx="474">
                  <c:v>0.99097379566527521</c:v>
                </c:pt>
                <c:pt idx="475">
                  <c:v>0.99191630179300694</c:v>
                </c:pt>
                <c:pt idx="476">
                  <c:v>0.99276598591781895</c:v>
                </c:pt>
                <c:pt idx="477">
                  <c:v>0.99351573244645874</c:v>
                </c:pt>
                <c:pt idx="478">
                  <c:v>0.9941578367522601</c:v>
                </c:pt>
                <c:pt idx="479">
                  <c:v>0.9946839471954132</c:v>
                </c:pt>
                <c:pt idx="480">
                  <c:v>0.99508500037571967</c:v>
                </c:pt>
                <c:pt idx="481">
                  <c:v>0.99535114869361629</c:v>
                </c:pt>
                <c:pt idx="482">
                  <c:v>0.99547167914911583</c:v>
                </c:pt>
                <c:pt idx="483">
                  <c:v>0.99543492213633289</c:v>
                </c:pt>
                <c:pt idx="484">
                  <c:v>0.99522814878748767</c:v>
                </c:pt>
                <c:pt idx="485">
                  <c:v>0.99483745517809441</c:v>
                </c:pt>
                <c:pt idx="486">
                  <c:v>0.9942476314168156</c:v>
                </c:pt>
                <c:pt idx="487">
                  <c:v>0.99344201329840676</c:v>
                </c:pt>
                <c:pt idx="488">
                  <c:v>0.99240231378428923</c:v>
                </c:pt>
                <c:pt idx="489">
                  <c:v>0.99110843107675528</c:v>
                </c:pt>
                <c:pt idx="490">
                  <c:v>0.98953822944940029</c:v>
                </c:pt>
                <c:pt idx="491">
                  <c:v>0.98766728826413031</c:v>
                </c:pt>
                <c:pt idx="492">
                  <c:v>0.98546861371113104</c:v>
                </c:pt>
                <c:pt idx="493">
                  <c:v>0.98291230671311769</c:v>
                </c:pt>
                <c:pt idx="494">
                  <c:v>0.98345418888426928</c:v>
                </c:pt>
                <c:pt idx="495">
                  <c:v>0.98586585486423939</c:v>
                </c:pt>
                <c:pt idx="496">
                  <c:v>0.98810704836037799</c:v>
                </c:pt>
                <c:pt idx="497">
                  <c:v>0.99015019475554067</c:v>
                </c:pt>
                <c:pt idx="498">
                  <c:v>0.99196324491546783</c:v>
                </c:pt>
                <c:pt idx="499">
                  <c:v>0.99350881283037296</c:v>
                </c:pt>
                <c:pt idx="500">
                  <c:v>0.99474311417779238</c:v>
                </c:pt>
                <c:pt idx="501">
                  <c:v>0.99561465126837778</c:v>
                </c:pt>
                <c:pt idx="502">
                  <c:v>0.9960625722989539</c:v>
                </c:pt>
                <c:pt idx="503">
                  <c:v>0.99601460874228687</c:v>
                </c:pt>
                <c:pt idx="504">
                  <c:v>0.99538446122522306</c:v>
                </c:pt>
                <c:pt idx="505">
                  <c:v>0.99406845715843228</c:v>
                </c:pt>
                <c:pt idx="506">
                  <c:v>0.99194123627145003</c:v>
                </c:pt>
                <c:pt idx="507">
                  <c:v>0.98885012317948406</c:v>
                </c:pt>
                <c:pt idx="508">
                  <c:v>0.98460770361543648</c:v>
                </c:pt>
                <c:pt idx="509">
                  <c:v>0.9880954711840837</c:v>
                </c:pt>
                <c:pt idx="510">
                  <c:v>0.99169685892320569</c:v>
                </c:pt>
                <c:pt idx="511">
                  <c:v>0.99450436800329201</c:v>
                </c:pt>
                <c:pt idx="512">
                  <c:v>0.99623029253457807</c:v>
                </c:pt>
                <c:pt idx="513">
                  <c:v>0.99647299936793987</c:v>
                </c:pt>
                <c:pt idx="514">
                  <c:v>0.99466006159724629</c:v>
                </c:pt>
                <c:pt idx="515">
                  <c:v>0.99058738116257128</c:v>
                </c:pt>
                <c:pt idx="516">
                  <c:v>0.98757610763182979</c:v>
                </c:pt>
                <c:pt idx="517">
                  <c:v>0.99241512363565554</c:v>
                </c:pt>
                <c:pt idx="518">
                  <c:v>0.99556164369088751</c:v>
                </c:pt>
                <c:pt idx="519">
                  <c:v>0.99691629590145237</c:v>
                </c:pt>
                <c:pt idx="520">
                  <c:v>0.9963840343776561</c:v>
                </c:pt>
                <c:pt idx="521">
                  <c:v>0.99387645343159714</c:v>
                </c:pt>
                <c:pt idx="522">
                  <c:v>0.98931438602138533</c:v>
                </c:pt>
                <c:pt idx="523">
                  <c:v>0.99093845027386462</c:v>
                </c:pt>
                <c:pt idx="524">
                  <c:v>0.99461267669205611</c:v>
                </c:pt>
                <c:pt idx="525">
                  <c:v>0.99674061760200772</c:v>
                </c:pt>
                <c:pt idx="526">
                  <c:v>0.9972276233423113</c:v>
                </c:pt>
                <c:pt idx="527">
                  <c:v>0.99598195627805186</c:v>
                </c:pt>
                <c:pt idx="528">
                  <c:v>0.99291685086500847</c:v>
                </c:pt>
                <c:pt idx="529">
                  <c:v>0.98929984375415581</c:v>
                </c:pt>
                <c:pt idx="530">
                  <c:v>0.99337811564346812</c:v>
                </c:pt>
                <c:pt idx="531">
                  <c:v>0.99611300137689573</c:v>
                </c:pt>
                <c:pt idx="532">
                  <c:v>0.99741365507742918</c:v>
                </c:pt>
                <c:pt idx="533">
                  <c:v>0.99718959312997291</c:v>
                </c:pt>
                <c:pt idx="534">
                  <c:v>0.99535225359325163</c:v>
                </c:pt>
                <c:pt idx="535">
                  <c:v>0.99181685719974211</c:v>
                </c:pt>
                <c:pt idx="536">
                  <c:v>0.99194735668185374</c:v>
                </c:pt>
                <c:pt idx="537">
                  <c:v>0.99515842557166745</c:v>
                </c:pt>
                <c:pt idx="538">
                  <c:v>0.9971103256124122</c:v>
                </c:pt>
                <c:pt idx="539">
                  <c:v>0.99771637230311261</c:v>
                </c:pt>
                <c:pt idx="540">
                  <c:v>0.99688967909562987</c:v>
                </c:pt>
                <c:pt idx="541">
                  <c:v>0.99454457430952337</c:v>
                </c:pt>
                <c:pt idx="542">
                  <c:v>0.99059830460181841</c:v>
                </c:pt>
                <c:pt idx="543">
                  <c:v>0.99396890262936899</c:v>
                </c:pt>
                <c:pt idx="544">
                  <c:v>0.99644304851023269</c:v>
                </c:pt>
                <c:pt idx="545">
                  <c:v>0.99772567556121683</c:v>
                </c:pt>
                <c:pt idx="546">
                  <c:v>0.99773358519162758</c:v>
                </c:pt>
                <c:pt idx="547">
                  <c:v>0.99638297779682361</c:v>
                </c:pt>
                <c:pt idx="548">
                  <c:v>0.99359075785556905</c:v>
                </c:pt>
                <c:pt idx="549">
                  <c:v>0.99261205073343883</c:v>
                </c:pt>
                <c:pt idx="550">
                  <c:v>0.99550531439469492</c:v>
                </c:pt>
                <c:pt idx="551">
                  <c:v>0.99734064635473496</c:v>
                </c:pt>
                <c:pt idx="552">
                  <c:v>0.99803962628852894</c:v>
                </c:pt>
                <c:pt idx="553">
                  <c:v>0.99752198819394422</c:v>
                </c:pt>
                <c:pt idx="554">
                  <c:v>0.99570658224863662</c:v>
                </c:pt>
                <c:pt idx="555">
                  <c:v>0.99251259133248471</c:v>
                </c:pt>
                <c:pt idx="556">
                  <c:v>0.99436719132127593</c:v>
                </c:pt>
                <c:pt idx="557">
                  <c:v>0.996654642266387</c:v>
                </c:pt>
                <c:pt idx="558">
                  <c:v>0.99792701325331079</c:v>
                </c:pt>
                <c:pt idx="559">
                  <c:v>0.99810850575574173</c:v>
                </c:pt>
                <c:pt idx="560">
                  <c:v>0.99712133399726721</c:v>
                </c:pt>
                <c:pt idx="561">
                  <c:v>0.99488662928287142</c:v>
                </c:pt>
                <c:pt idx="562">
                  <c:v>0.99308159810918162</c:v>
                </c:pt>
                <c:pt idx="563">
                  <c:v>0.99573899482197858</c:v>
                </c:pt>
                <c:pt idx="564">
                  <c:v>0.99748775191627781</c:v>
                </c:pt>
                <c:pt idx="565">
                  <c:v>0.99825699318886629</c:v>
                </c:pt>
                <c:pt idx="566">
                  <c:v>0.99797312106756997</c:v>
                </c:pt>
                <c:pt idx="567">
                  <c:v>0.99656045867266796</c:v>
                </c:pt>
                <c:pt idx="568">
                  <c:v>0.99394210880969092</c:v>
                </c:pt>
                <c:pt idx="569">
                  <c:v>0.99464866083452963</c:v>
                </c:pt>
                <c:pt idx="570">
                  <c:v>0.99679343216726901</c:v>
                </c:pt>
                <c:pt idx="571">
                  <c:v>0.99805733411845354</c:v>
                </c:pt>
                <c:pt idx="572">
                  <c:v>0.99557455264963712</c:v>
                </c:pt>
                <c:pt idx="573">
                  <c:v>0.99581235141688895</c:v>
                </c:pt>
                <c:pt idx="574">
                  <c:v>0.9984081422027884</c:v>
                </c:pt>
                <c:pt idx="575">
                  <c:v>0.99807019484335191</c:v>
                </c:pt>
                <c:pt idx="576">
                  <c:v>0.99553037100688557</c:v>
                </c:pt>
                <c:pt idx="577">
                  <c:v>0.99704556586747106</c:v>
                </c:pt>
                <c:pt idx="578">
                  <c:v>0.99873287432133895</c:v>
                </c:pt>
                <c:pt idx="579">
                  <c:v>0.99800068360368199</c:v>
                </c:pt>
                <c:pt idx="580">
                  <c:v>0.99543271538817268</c:v>
                </c:pt>
                <c:pt idx="581">
                  <c:v>0.99788025134608926</c:v>
                </c:pt>
                <c:pt idx="582">
                  <c:v>0.99889852123141631</c:v>
                </c:pt>
                <c:pt idx="583">
                  <c:v>0.99787943939180435</c:v>
                </c:pt>
                <c:pt idx="584">
                  <c:v>0.9957087912747824</c:v>
                </c:pt>
                <c:pt idx="585">
                  <c:v>0.99844796792961854</c:v>
                </c:pt>
                <c:pt idx="586">
                  <c:v>0.99895775910144446</c:v>
                </c:pt>
                <c:pt idx="587">
                  <c:v>0.99772443132923716</c:v>
                </c:pt>
                <c:pt idx="588">
                  <c:v>0.9967915611808561</c:v>
                </c:pt>
                <c:pt idx="589">
                  <c:v>0.99882918170646817</c:v>
                </c:pt>
                <c:pt idx="590">
                  <c:v>0.9989431817292026</c:v>
                </c:pt>
                <c:pt idx="591">
                  <c:v>0.99754680131784879</c:v>
                </c:pt>
                <c:pt idx="592">
                  <c:v>0.99759745465375094</c:v>
                </c:pt>
                <c:pt idx="593">
                  <c:v>0.9990759922623853</c:v>
                </c:pt>
                <c:pt idx="594">
                  <c:v>0.99887587256076149</c:v>
                </c:pt>
                <c:pt idx="595">
                  <c:v>0.99735416530650256</c:v>
                </c:pt>
                <c:pt idx="596">
                  <c:v>0.99819787945092797</c:v>
                </c:pt>
                <c:pt idx="597">
                  <c:v>0.99921948737369592</c:v>
                </c:pt>
                <c:pt idx="598">
                  <c:v>0.99876883211645617</c:v>
                </c:pt>
                <c:pt idx="599">
                  <c:v>0.99714861084009621</c:v>
                </c:pt>
                <c:pt idx="600">
                  <c:v>0.99863249347836547</c:v>
                </c:pt>
                <c:pt idx="601">
                  <c:v>0.99929162573185115</c:v>
                </c:pt>
                <c:pt idx="602">
                  <c:v>0.99866754170176664</c:v>
                </c:pt>
                <c:pt idx="603">
                  <c:v>0.99712295398739115</c:v>
                </c:pt>
                <c:pt idx="604">
                  <c:v>0.99899949776622443</c:v>
                </c:pt>
                <c:pt idx="605">
                  <c:v>0.99944012486404898</c:v>
                </c:pt>
                <c:pt idx="606">
                  <c:v>0.99859374151018077</c:v>
                </c:pt>
                <c:pt idx="607">
                  <c:v>0.99819514065630632</c:v>
                </c:pt>
                <c:pt idx="608">
                  <c:v>0.99970604824872933</c:v>
                </c:pt>
                <c:pt idx="609">
                  <c:v>0.99956190901115027</c:v>
                </c:pt>
                <c:pt idx="610">
                  <c:v>0.99951106104117571</c:v>
                </c:pt>
                <c:pt idx="611">
                  <c:v>0.99594964901735561</c:v>
                </c:pt>
                <c:pt idx="612">
                  <c:v>0.99767814852204562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6C5-9D4E-8223-C8E38A3801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635248"/>
        <c:axId val="516829216"/>
      </c:scatterChart>
      <c:valAx>
        <c:axId val="562635248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/>
                  <a:t>Prevalence, </a:t>
                </a:r>
                <a:r>
                  <a:rPr lang="en-GB" sz="2400" i="1"/>
                  <a:t>p</a:t>
                </a:r>
                <a:endParaRPr lang="en-US" sz="2400" i="1"/>
              </a:p>
            </c:rich>
          </c:tx>
          <c:layout>
            <c:manualLayout>
              <c:xMode val="edge"/>
              <c:yMode val="edge"/>
              <c:x val="0.45097508963532557"/>
              <c:y val="0.943324059068939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16829216"/>
        <c:crosses val="autoZero"/>
        <c:crossBetween val="midCat"/>
        <c:majorUnit val="0.25"/>
        <c:minorUnit val="5.000000000000001E-2"/>
      </c:valAx>
      <c:valAx>
        <c:axId val="516829216"/>
        <c:scaling>
          <c:orientation val="minMax"/>
          <c:max val="1.0049999999999999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/>
                  <a:t>Bits learned per test,  </a:t>
                </a:r>
                <a:r>
                  <a:rPr lang="en-US" sz="2400" i="1"/>
                  <a:t>nh</a:t>
                </a:r>
                <a:r>
                  <a:rPr lang="en-US" sz="2400" i="0"/>
                  <a:t>(</a:t>
                </a:r>
                <a:r>
                  <a:rPr lang="en-US" sz="2400" i="1"/>
                  <a:t>p</a:t>
                </a:r>
                <a:r>
                  <a:rPr lang="en-US" sz="2400" i="0"/>
                  <a:t>)/</a:t>
                </a:r>
                <a:r>
                  <a:rPr lang="en-US" sz="2400" i="1"/>
                  <a:t>T</a:t>
                </a:r>
              </a:p>
            </c:rich>
          </c:tx>
          <c:layout>
            <c:manualLayout>
              <c:xMode val="edge"/>
              <c:yMode val="edge"/>
              <c:x val="1.9855567722453032E-2"/>
              <c:y val="0.184162999516699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62635248"/>
        <c:crosses val="autoZero"/>
        <c:crossBetween val="midCat"/>
        <c:majorUnit val="0.25"/>
        <c:min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1742782152230973"/>
          <c:y val="0.49925476386044232"/>
          <c:w val="0.42691240157480309"/>
          <c:h val="0.33397091888630259"/>
        </c:manualLayout>
      </c:layout>
      <c:overlay val="0"/>
      <c:spPr>
        <a:noFill/>
        <a:ln w="3175"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62051618547682"/>
          <c:y val="3.42538156122544E-2"/>
          <c:w val="0.83287904636920373"/>
          <c:h val="0.8416093231118030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'Sheet1 (5)'!$B$1</c:f>
              <c:strCache>
                <c:ptCount val="1"/>
                <c:pt idx="0">
                  <c:v>Individual testing</c:v>
                </c:pt>
              </c:strCache>
            </c:strRef>
          </c:tx>
          <c:spPr>
            <a:ln w="38100" cap="rnd">
              <a:solidFill>
                <a:schemeClr val="accent4"/>
              </a:solidFill>
              <a:prstDash val="dash"/>
              <a:round/>
            </a:ln>
            <a:effectLst/>
          </c:spPr>
          <c:marker>
            <c:symbol val="none"/>
          </c:marker>
          <c:xVal>
            <c:numRef>
              <c:f>'Sheet1 (5)'!$A$2:$A$810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(5)'!$B$2:$B$810</c:f>
              <c:numCache>
                <c:formatCode>0.000</c:formatCode>
                <c:ptCount val="809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0.99998845840889516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0.99989612346393542</c:v>
                </c:pt>
                <c:pt idx="30">
                  <c:v>0.99985861126708309</c:v>
                </c:pt>
                <c:pt idx="31">
                  <c:v>0.99981532715492072</c:v>
                </c:pt>
                <c:pt idx="32">
                  <c:v>0.99976627078104396</c:v>
                </c:pt>
                <c:pt idx="33">
                  <c:v>0.9997114417528099</c:v>
                </c:pt>
                <c:pt idx="34">
                  <c:v>0.99965083963132018</c:v>
                </c:pt>
                <c:pt idx="35">
                  <c:v>0.99958446393139866</c:v>
                </c:pt>
                <c:pt idx="36">
                  <c:v>0.99951231412156782</c:v>
                </c:pt>
                <c:pt idx="37">
                  <c:v>0.99943438962402409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0.99916596153158743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0.99860302023780956</c:v>
                </c:pt>
                <c:pt idx="46">
                  <c:v>0.99847308989030781</c:v>
                </c:pt>
                <c:pt idx="47">
                  <c:v>0.99833737652188193</c:v>
                </c:pt>
                <c:pt idx="48">
                  <c:v>0.99819587904281004</c:v>
                </c:pt>
                <c:pt idx="49">
                  <c:v>0.99804859631656129</c:v>
                </c:pt>
                <c:pt idx="50">
                  <c:v>0.99789552715974106</c:v>
                </c:pt>
                <c:pt idx="51">
                  <c:v>0.99773667034203462</c:v>
                </c:pt>
                <c:pt idx="52">
                  <c:v>0.99757202458614647</c:v>
                </c:pt>
                <c:pt idx="53">
                  <c:v>0.99740158856773964</c:v>
                </c:pt>
                <c:pt idx="54">
                  <c:v>0.99722536091536984</c:v>
                </c:pt>
                <c:pt idx="55">
                  <c:v>0.99704334021042096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0.99646250488487653</c:v>
                </c:pt>
                <c:pt idx="59">
                  <c:v>0.99625729683752762</c:v>
                </c:pt>
                <c:pt idx="60">
                  <c:v>0.99604628793443106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0.99514420898484213</c:v>
                </c:pt>
                <c:pt idx="65">
                  <c:v>0.99490416929988834</c:v>
                </c:pt>
                <c:pt idx="66">
                  <c:v>0.99465831782278091</c:v>
                </c:pt>
                <c:pt idx="67">
                  <c:v>0.99440665256278016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0.99334181218805351</c:v>
                </c:pt>
                <c:pt idx="72">
                  <c:v>0.99306104646005611</c:v>
                </c:pt>
                <c:pt idx="73">
                  <c:v>0.99277445398780839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0.99187969255335107</c:v>
                </c:pt>
                <c:pt idx="77">
                  <c:v>0.99156976930638074</c:v>
                </c:pt>
                <c:pt idx="78">
                  <c:v>0.99125400717036893</c:v>
                </c:pt>
                <c:pt idx="79">
                  <c:v>0.99093240356836998</c:v>
                </c:pt>
                <c:pt idx="80">
                  <c:v>0.99060495587381625</c:v>
                </c:pt>
                <c:pt idx="81">
                  <c:v>0.99027166141038769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0.98887996059261263</c:v>
                </c:pt>
                <c:pt idx="86">
                  <c:v>0.98851739038915643</c:v>
                </c:pt>
                <c:pt idx="87">
                  <c:v>0.98814895630642763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0.98700844024317136</c:v>
                </c:pt>
                <c:pt idx="91">
                  <c:v>0.98661651984880927</c:v>
                </c:pt>
                <c:pt idx="92">
                  <c:v>0.98621871992224075</c:v>
                </c:pt>
                <c:pt idx="93">
                  <c:v>0.98581503717891983</c:v>
                </c:pt>
                <c:pt idx="94">
                  <c:v>0.98540546828259878</c:v>
                </c:pt>
                <c:pt idx="95">
                  <c:v>0.98499000984515739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0.98370826262318567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0.98098526961402754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0.97954381952946279</c:v>
                </c:pt>
                <c:pt idx="108">
                  <c:v>0.97905146480945926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0.97597239496399013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0.97380036943822523</c:v>
                </c:pt>
                <c:pt idx="119">
                  <c:v>0.97324240743491375</c:v>
                </c:pt>
                <c:pt idx="120">
                  <c:v>0.97267845377022755</c:v>
                </c:pt>
                <c:pt idx="121">
                  <c:v>0.97210850363769086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0.96976864027637422</c:v>
                </c:pt>
                <c:pt idx="126">
                  <c:v>0.96916863368058159</c:v>
                </c:pt>
                <c:pt idx="127">
                  <c:v>0.96856260055821408</c:v>
                </c:pt>
                <c:pt idx="128">
                  <c:v>0.96795053569363931</c:v>
                </c:pt>
                <c:pt idx="129">
                  <c:v>0.96733243381166645</c:v>
                </c:pt>
                <c:pt idx="130">
                  <c:v>0.96670828957725563</c:v>
                </c:pt>
                <c:pt idx="131">
                  <c:v>0.96607809759522534</c:v>
                </c:pt>
                <c:pt idx="132">
                  <c:v>0.96544185240995573</c:v>
                </c:pt>
                <c:pt idx="133">
                  <c:v>0.96479954850508731</c:v>
                </c:pt>
                <c:pt idx="134">
                  <c:v>0.96415118030321467</c:v>
                </c:pt>
                <c:pt idx="135">
                  <c:v>0.96349674216557868</c:v>
                </c:pt>
                <c:pt idx="136">
                  <c:v>0.96283622839175109</c:v>
                </c:pt>
                <c:pt idx="137">
                  <c:v>0.96216963321931781</c:v>
                </c:pt>
                <c:pt idx="138">
                  <c:v>0.96149695082355513</c:v>
                </c:pt>
                <c:pt idx="139">
                  <c:v>0.9608181753171039</c:v>
                </c:pt>
                <c:pt idx="140">
                  <c:v>0.96013330074963754</c:v>
                </c:pt>
                <c:pt idx="141">
                  <c:v>0.95944232110752758</c:v>
                </c:pt>
                <c:pt idx="142">
                  <c:v>0.95874523031350145</c:v>
                </c:pt>
                <c:pt idx="143">
                  <c:v>0.95804202222629953</c:v>
                </c:pt>
                <c:pt idx="144">
                  <c:v>0.95733269064032434</c:v>
                </c:pt>
                <c:pt idx="145">
                  <c:v>0.95661722928528681</c:v>
                </c:pt>
                <c:pt idx="146">
                  <c:v>0.95589563182584736</c:v>
                </c:pt>
                <c:pt idx="147">
                  <c:v>0.9551678918612525</c:v>
                </c:pt>
                <c:pt idx="148">
                  <c:v>0.95443400292496494</c:v>
                </c:pt>
                <c:pt idx="149">
                  <c:v>0.95369395848429184</c:v>
                </c:pt>
                <c:pt idx="150">
                  <c:v>0.95294775194000481</c:v>
                </c:pt>
                <c:pt idx="151">
                  <c:v>0.95219537662595755</c:v>
                </c:pt>
                <c:pt idx="152">
                  <c:v>0.95143682580869615</c:v>
                </c:pt>
                <c:pt idx="153">
                  <c:v>0.95067209268706576</c:v>
                </c:pt>
                <c:pt idx="154">
                  <c:v>0.94990117039181243</c:v>
                </c:pt>
                <c:pt idx="155">
                  <c:v>0.94912405198517724</c:v>
                </c:pt>
                <c:pt idx="156">
                  <c:v>0.94834073046048784</c:v>
                </c:pt>
                <c:pt idx="157">
                  <c:v>0.94755119874174332</c:v>
                </c:pt>
                <c:pt idx="158">
                  <c:v>0.94675544968319292</c:v>
                </c:pt>
                <c:pt idx="159">
                  <c:v>0.94595347606891156</c:v>
                </c:pt>
                <c:pt idx="160">
                  <c:v>0.9451452706123662</c:v>
                </c:pt>
                <c:pt idx="161">
                  <c:v>0.94433082595597995</c:v>
                </c:pt>
                <c:pt idx="162">
                  <c:v>0.94351013467068878</c:v>
                </c:pt>
                <c:pt idx="163">
                  <c:v>0.9426831892554921</c:v>
                </c:pt>
                <c:pt idx="164">
                  <c:v>0.94184998213699855</c:v>
                </c:pt>
                <c:pt idx="165">
                  <c:v>0.9410105056689646</c:v>
                </c:pt>
                <c:pt idx="166">
                  <c:v>0.94016475213182826</c:v>
                </c:pt>
                <c:pt idx="167">
                  <c:v>0.93931271373223613</c:v>
                </c:pt>
                <c:pt idx="168">
                  <c:v>0.93845438260256353</c:v>
                </c:pt>
                <c:pt idx="169">
                  <c:v>0.9375897508004305</c:v>
                </c:pt>
                <c:pt idx="170">
                  <c:v>0.93671881030820803</c:v>
                </c:pt>
                <c:pt idx="171">
                  <c:v>0.93584155303252148</c:v>
                </c:pt>
                <c:pt idx="172">
                  <c:v>0.93495797080374521</c:v>
                </c:pt>
                <c:pt idx="173">
                  <c:v>0.93406805537549098</c:v>
                </c:pt>
                <c:pt idx="174">
                  <c:v>0.93317179842408959</c:v>
                </c:pt>
                <c:pt idx="175">
                  <c:v>0.93226919154806698</c:v>
                </c:pt>
                <c:pt idx="176">
                  <c:v>0.93136022626761106</c:v>
                </c:pt>
                <c:pt idx="177">
                  <c:v>0.93044489402403419</c:v>
                </c:pt>
                <c:pt idx="178">
                  <c:v>0.92952318617922636</c:v>
                </c:pt>
                <c:pt idx="179">
                  <c:v>0.92859509401510232</c:v>
                </c:pt>
                <c:pt idx="180">
                  <c:v>0.92766060873304179</c:v>
                </c:pt>
                <c:pt idx="181">
                  <c:v>0.92671972145332104</c:v>
                </c:pt>
                <c:pt idx="182">
                  <c:v>0.92577242321453812</c:v>
                </c:pt>
                <c:pt idx="183">
                  <c:v>0.92481870497302987</c:v>
                </c:pt>
                <c:pt idx="184">
                  <c:v>0.92385855760228219</c:v>
                </c:pt>
                <c:pt idx="185">
                  <c:v>0.92289197189233041</c:v>
                </c:pt>
                <c:pt idx="186">
                  <c:v>0.92191893854915485</c:v>
                </c:pt>
                <c:pt idx="187">
                  <c:v>0.92093944819406548</c:v>
                </c:pt>
                <c:pt idx="188">
                  <c:v>0.9199534913630798</c:v>
                </c:pt>
                <c:pt idx="189">
                  <c:v>0.91896105850629284</c:v>
                </c:pt>
                <c:pt idx="190">
                  <c:v>0.91796213998723841</c:v>
                </c:pt>
                <c:pt idx="191">
                  <c:v>0.91695672608224099</c:v>
                </c:pt>
                <c:pt idx="192">
                  <c:v>0.91594480697976044</c:v>
                </c:pt>
                <c:pt idx="193">
                  <c:v>0.91492637277972744</c:v>
                </c:pt>
                <c:pt idx="194">
                  <c:v>0.91390141349286935</c:v>
                </c:pt>
                <c:pt idx="195">
                  <c:v>0.91286991904002845</c:v>
                </c:pt>
                <c:pt idx="196">
                  <c:v>0.91183187925147058</c:v>
                </c:pt>
                <c:pt idx="197">
                  <c:v>0.91078728386618302</c:v>
                </c:pt>
                <c:pt idx="198">
                  <c:v>0.90973612253116598</c:v>
                </c:pt>
                <c:pt idx="199">
                  <c:v>0.90867838480071195</c:v>
                </c:pt>
                <c:pt idx="200">
                  <c:v>0.90761406013567636</c:v>
                </c:pt>
                <c:pt idx="201">
                  <c:v>0.90654313790273899</c:v>
                </c:pt>
                <c:pt idx="202">
                  <c:v>0.90546560737365478</c:v>
                </c:pt>
                <c:pt idx="203">
                  <c:v>0.90438145772449374</c:v>
                </c:pt>
                <c:pt idx="204">
                  <c:v>0.90329067803487306</c:v>
                </c:pt>
                <c:pt idx="205">
                  <c:v>0.90219325728717625</c:v>
                </c:pt>
                <c:pt idx="206">
                  <c:v>0.90108918436576313</c:v>
                </c:pt>
                <c:pt idx="207">
                  <c:v>0.89997844805616811</c:v>
                </c:pt>
                <c:pt idx="208">
                  <c:v>0.89886103704428999</c:v>
                </c:pt>
                <c:pt idx="209">
                  <c:v>0.8977369399155668</c:v>
                </c:pt>
                <c:pt idx="210">
                  <c:v>0.8966061451541425</c:v>
                </c:pt>
                <c:pt idx="211">
                  <c:v>0.89546864114202207</c:v>
                </c:pt>
                <c:pt idx="212">
                  <c:v>0.8943244161582129</c:v>
                </c:pt>
                <c:pt idx="213">
                  <c:v>0.89317345837785667</c:v>
                </c:pt>
                <c:pt idx="214">
                  <c:v>0.8920157558713484</c:v>
                </c:pt>
                <c:pt idx="215">
                  <c:v>0.89085129660344387</c:v>
                </c:pt>
                <c:pt idx="216">
                  <c:v>0.8896800684323527</c:v>
                </c:pt>
                <c:pt idx="217">
                  <c:v>0.8885020591088223</c:v>
                </c:pt>
                <c:pt idx="218">
                  <c:v>0.88731725627520652</c:v>
                </c:pt>
                <c:pt idx="219">
                  <c:v>0.88612564746452194</c:v>
                </c:pt>
                <c:pt idx="220">
                  <c:v>0.88492722009949176</c:v>
                </c:pt>
                <c:pt idx="221">
                  <c:v>0.88372196149157589</c:v>
                </c:pt>
                <c:pt idx="222">
                  <c:v>0.88250985883998645</c:v>
                </c:pt>
                <c:pt idx="223">
                  <c:v>0.88129089923069237</c:v>
                </c:pt>
                <c:pt idx="224">
                  <c:v>0.88006506963540676</c:v>
                </c:pt>
                <c:pt idx="225">
                  <c:v>0.87883235691056094</c:v>
                </c:pt>
                <c:pt idx="226">
                  <c:v>0.87759274779626717</c:v>
                </c:pt>
                <c:pt idx="227">
                  <c:v>0.87634622891526059</c:v>
                </c:pt>
                <c:pt idx="228">
                  <c:v>0.87509278677183189</c:v>
                </c:pt>
                <c:pt idx="229">
                  <c:v>0.87383240775074245</c:v>
                </c:pt>
                <c:pt idx="230">
                  <c:v>0.87256507811612327</c:v>
                </c:pt>
                <c:pt idx="231">
                  <c:v>0.87129078401035964</c:v>
                </c:pt>
                <c:pt idx="232">
                  <c:v>0.87000951145295935</c:v>
                </c:pt>
                <c:pt idx="233">
                  <c:v>0.86872124633940428</c:v>
                </c:pt>
                <c:pt idx="234">
                  <c:v>0.86742597443998637</c:v>
                </c:pt>
                <c:pt idx="235">
                  <c:v>0.86612368139862572</c:v>
                </c:pt>
                <c:pt idx="236">
                  <c:v>0.86481435273167229</c:v>
                </c:pt>
                <c:pt idx="237">
                  <c:v>0.86349797382669025</c:v>
                </c:pt>
                <c:pt idx="238">
                  <c:v>0.86217452994122468</c:v>
                </c:pt>
                <c:pt idx="239">
                  <c:v>0.86084400620154955</c:v>
                </c:pt>
                <c:pt idx="240">
                  <c:v>0.8595063876013983</c:v>
                </c:pt>
                <c:pt idx="241">
                  <c:v>0.85816165900067609</c:v>
                </c:pt>
                <c:pt idx="242">
                  <c:v>0.8568098051241515</c:v>
                </c:pt>
                <c:pt idx="243">
                  <c:v>0.85545081056013039</c:v>
                </c:pt>
                <c:pt idx="244">
                  <c:v>0.85408465975911052</c:v>
                </c:pt>
                <c:pt idx="245">
                  <c:v>0.8527113370324142</c:v>
                </c:pt>
                <c:pt idx="246">
                  <c:v>0.85133082655080339</c:v>
                </c:pt>
                <c:pt idx="247">
                  <c:v>0.84994311234307141</c:v>
                </c:pt>
                <c:pt idx="248">
                  <c:v>0.8485481782946156</c:v>
                </c:pt>
                <c:pt idx="249">
                  <c:v>0.84714600814598739</c:v>
                </c:pt>
                <c:pt idx="250">
                  <c:v>0.84573658549142205</c:v>
                </c:pt>
                <c:pt idx="251">
                  <c:v>0.84431989377734351</c:v>
                </c:pt>
                <c:pt idx="252">
                  <c:v>0.84289591630085048</c:v>
                </c:pt>
                <c:pt idx="253">
                  <c:v>0.84146463620817535</c:v>
                </c:pt>
                <c:pt idx="254">
                  <c:v>0.84002603649312313</c:v>
                </c:pt>
                <c:pt idx="255">
                  <c:v>0.83858009999548466</c:v>
                </c:pt>
                <c:pt idx="256">
                  <c:v>0.83712680939942574</c:v>
                </c:pt>
                <c:pt idx="257">
                  <c:v>0.83566614723185217</c:v>
                </c:pt>
                <c:pt idx="258">
                  <c:v>0.83419809586074867</c:v>
                </c:pt>
                <c:pt idx="259">
                  <c:v>0.83272263749349351</c:v>
                </c:pt>
                <c:pt idx="260">
                  <c:v>0.83123975417514484</c:v>
                </c:pt>
                <c:pt idx="261">
                  <c:v>0.82974942778670258</c:v>
                </c:pt>
                <c:pt idx="262">
                  <c:v>0.8282516400433414</c:v>
                </c:pt>
                <c:pt idx="263">
                  <c:v>0.82674637249261762</c:v>
                </c:pt>
                <c:pt idx="264">
                  <c:v>0.82523360651264643</c:v>
                </c:pt>
                <c:pt idx="265">
                  <c:v>0.82371332331025116</c:v>
                </c:pt>
                <c:pt idx="266">
                  <c:v>0.82218550391908307</c:v>
                </c:pt>
                <c:pt idx="267">
                  <c:v>0.82065012919771152</c:v>
                </c:pt>
                <c:pt idx="268">
                  <c:v>0.81910717982768255</c:v>
                </c:pt>
                <c:pt idx="269">
                  <c:v>0.81755663631154918</c:v>
                </c:pt>
                <c:pt idx="270">
                  <c:v>0.81599847897086608</c:v>
                </c:pt>
                <c:pt idx="271">
                  <c:v>0.81443268794415546</c:v>
                </c:pt>
                <c:pt idx="272">
                  <c:v>0.81285924318483838</c:v>
                </c:pt>
                <c:pt idx="273">
                  <c:v>0.8112781244591325</c:v>
                </c:pt>
                <c:pt idx="274">
                  <c:v>0.80968931134391642</c:v>
                </c:pt>
                <c:pt idx="275">
                  <c:v>0.80809278322455824</c:v>
                </c:pt>
                <c:pt idx="276">
                  <c:v>0.80648851929270937</c:v>
                </c:pt>
                <c:pt idx="277">
                  <c:v>0.80487649854406085</c:v>
                </c:pt>
                <c:pt idx="278">
                  <c:v>0.80325669977606373</c:v>
                </c:pt>
                <c:pt idx="279">
                  <c:v>0.80162910158561163</c:v>
                </c:pt>
                <c:pt idx="280">
                  <c:v>0.79999368236668311</c:v>
                </c:pt>
                <c:pt idx="281">
                  <c:v>0.79835042030794745</c:v>
                </c:pt>
                <c:pt idx="282">
                  <c:v>0.79669929339032697</c:v>
                </c:pt>
                <c:pt idx="283">
                  <c:v>0.79504027938452193</c:v>
                </c:pt>
                <c:pt idx="284">
                  <c:v>0.79337335584848967</c:v>
                </c:pt>
                <c:pt idx="285">
                  <c:v>0.79169850012488474</c:v>
                </c:pt>
                <c:pt idx="286">
                  <c:v>0.79001568933845256</c:v>
                </c:pt>
                <c:pt idx="287">
                  <c:v>0.7883249003933801</c:v>
                </c:pt>
                <c:pt idx="288">
                  <c:v>0.7866261099706009</c:v>
                </c:pt>
                <c:pt idx="289">
                  <c:v>0.78491929452505294</c:v>
                </c:pt>
                <c:pt idx="290">
                  <c:v>0.78320443028288955</c:v>
                </c:pt>
                <c:pt idx="291">
                  <c:v>0.78148149323864202</c:v>
                </c:pt>
                <c:pt idx="292">
                  <c:v>0.77975045915233276</c:v>
                </c:pt>
                <c:pt idx="293">
                  <c:v>0.77801130354653736</c:v>
                </c:pt>
                <c:pt idx="294">
                  <c:v>0.77626400170339505</c:v>
                </c:pt>
                <c:pt idx="295">
                  <c:v>0.7745085286615675</c:v>
                </c:pt>
                <c:pt idx="296">
                  <c:v>0.77274485921314195</c:v>
                </c:pt>
                <c:pt idx="297">
                  <c:v>0.77097296790048064</c:v>
                </c:pt>
                <c:pt idx="298">
                  <c:v>0.76919282901301345</c:v>
                </c:pt>
                <c:pt idx="299">
                  <c:v>0.76740441658397218</c:v>
                </c:pt>
                <c:pt idx="300">
                  <c:v>0.76560770438706793</c:v>
                </c:pt>
                <c:pt idx="301">
                  <c:v>0.76380266593310586</c:v>
                </c:pt>
                <c:pt idx="302">
                  <c:v>0.76198927446653997</c:v>
                </c:pt>
                <c:pt idx="303">
                  <c:v>0.76016750296196522</c:v>
                </c:pt>
                <c:pt idx="304">
                  <c:v>0.75833732412054378</c:v>
                </c:pt>
                <c:pt idx="305">
                  <c:v>0.75649871036636729</c:v>
                </c:pt>
                <c:pt idx="306">
                  <c:v>0.7546516338427498</c:v>
                </c:pt>
                <c:pt idx="307">
                  <c:v>0.7527960664084542</c:v>
                </c:pt>
                <c:pt idx="308">
                  <c:v>0.75093197963384606</c:v>
                </c:pt>
                <c:pt idx="309">
                  <c:v>0.74905934479697645</c:v>
                </c:pt>
                <c:pt idx="310">
                  <c:v>0.74717813287959123</c:v>
                </c:pt>
                <c:pt idx="311">
                  <c:v>0.74528831456306388</c:v>
                </c:pt>
                <c:pt idx="312">
                  <c:v>0.74338986022425169</c:v>
                </c:pt>
                <c:pt idx="313">
                  <c:v>0.74148273993127334</c:v>
                </c:pt>
                <c:pt idx="314">
                  <c:v>0.73956692343920372</c:v>
                </c:pt>
                <c:pt idx="315">
                  <c:v>0.73764238018568851</c:v>
                </c:pt>
                <c:pt idx="316">
                  <c:v>0.73570907928647133</c:v>
                </c:pt>
                <c:pt idx="317">
                  <c:v>0.73376698953083508</c:v>
                </c:pt>
                <c:pt idx="318">
                  <c:v>0.73181607937695459</c:v>
                </c:pt>
                <c:pt idx="319">
                  <c:v>0.72985631694715691</c:v>
                </c:pt>
                <c:pt idx="320">
                  <c:v>0.72788767002308974</c:v>
                </c:pt>
                <c:pt idx="321">
                  <c:v>0.72591010604079209</c:v>
                </c:pt>
                <c:pt idx="322">
                  <c:v>0.72392359208566848</c:v>
                </c:pt>
                <c:pt idx="323">
                  <c:v>0.72192809488736187</c:v>
                </c:pt>
                <c:pt idx="324">
                  <c:v>0.71992358081452368</c:v>
                </c:pt>
                <c:pt idx="325">
                  <c:v>0.71791001586947778</c:v>
                </c:pt>
                <c:pt idx="326">
                  <c:v>0.71588736568277689</c:v>
                </c:pt>
                <c:pt idx="327">
                  <c:v>0.7138555955076471</c:v>
                </c:pt>
                <c:pt idx="328">
                  <c:v>0.7118146702143191</c:v>
                </c:pt>
                <c:pt idx="329">
                  <c:v>0.70976455428424212</c:v>
                </c:pt>
                <c:pt idx="330">
                  <c:v>0.70770521180417822</c:v>
                </c:pt>
                <c:pt idx="331">
                  <c:v>0.70563660646017445</c:v>
                </c:pt>
                <c:pt idx="332">
                  <c:v>0.70355870153140665</c:v>
                </c:pt>
                <c:pt idx="333">
                  <c:v>0.70147145988389692</c:v>
                </c:pt>
                <c:pt idx="334">
                  <c:v>0.69937484396409544</c:v>
                </c:pt>
                <c:pt idx="335">
                  <c:v>0.69726881579232758</c:v>
                </c:pt>
                <c:pt idx="336">
                  <c:v>0.69515333695610082</c:v>
                </c:pt>
                <c:pt idx="337">
                  <c:v>0.69302836860326755</c:v>
                </c:pt>
                <c:pt idx="338">
                  <c:v>0.69089387143504022</c:v>
                </c:pt>
                <c:pt idx="339">
                  <c:v>0.68874980569885569</c:v>
                </c:pt>
                <c:pt idx="340">
                  <c:v>0.68659613118108331</c:v>
                </c:pt>
                <c:pt idx="341">
                  <c:v>0.68443280719957311</c:v>
                </c:pt>
                <c:pt idx="342">
                  <c:v>0.68225979259604019</c:v>
                </c:pt>
                <c:pt idx="343">
                  <c:v>0.68007704572827921</c:v>
                </c:pt>
                <c:pt idx="344">
                  <c:v>0.67788452446220671</c:v>
                </c:pt>
                <c:pt idx="345">
                  <c:v>0.67568218616372433</c:v>
                </c:pt>
                <c:pt idx="346">
                  <c:v>0.67346998769039801</c:v>
                </c:pt>
                <c:pt idx="347">
                  <c:v>0.67124788538295022</c:v>
                </c:pt>
                <c:pt idx="348">
                  <c:v>0.66901583505655693</c:v>
                </c:pt>
                <c:pt idx="349">
                  <c:v>0.66677379199194586</c:v>
                </c:pt>
                <c:pt idx="350">
                  <c:v>0.66452171092628887</c:v>
                </c:pt>
                <c:pt idx="351">
                  <c:v>0.66225954604388426</c:v>
                </c:pt>
                <c:pt idx="352">
                  <c:v>0.65998725096662081</c:v>
                </c:pt>
                <c:pt idx="353">
                  <c:v>0.65770477874421884</c:v>
                </c:pt>
                <c:pt idx="354">
                  <c:v>0.65541208184424093</c:v>
                </c:pt>
                <c:pt idx="355">
                  <c:v>0.65310911214186596</c:v>
                </c:pt>
                <c:pt idx="356">
                  <c:v>0.65079582090941857</c:v>
                </c:pt>
                <c:pt idx="357">
                  <c:v>0.64847215880564746</c:v>
                </c:pt>
                <c:pt idx="358">
                  <c:v>0.64613807586474559</c:v>
                </c:pt>
                <c:pt idx="359">
                  <c:v>0.64379352148510272</c:v>
                </c:pt>
                <c:pt idx="360">
                  <c:v>0.64143844441778297</c:v>
                </c:pt>
                <c:pt idx="361">
                  <c:v>0.63907279275472051</c:v>
                </c:pt>
                <c:pt idx="362">
                  <c:v>0.6366965139166213</c:v>
                </c:pt>
                <c:pt idx="363">
                  <c:v>0.63430955464056527</c:v>
                </c:pt>
                <c:pt idx="364">
                  <c:v>0.63191186096729757</c:v>
                </c:pt>
                <c:pt idx="365">
                  <c:v>0.62950337822819857</c:v>
                </c:pt>
                <c:pt idx="366">
                  <c:v>0.62708405103192555</c:v>
                </c:pt>
                <c:pt idx="367">
                  <c:v>0.62465382325071128</c:v>
                </c:pt>
                <c:pt idx="368">
                  <c:v>0.62221263800631255</c:v>
                </c:pt>
                <c:pt idx="369">
                  <c:v>0.61976043765559408</c:v>
                </c:pt>
                <c:pt idx="370">
                  <c:v>0.61729716377573829</c:v>
                </c:pt>
                <c:pt idx="371">
                  <c:v>0.61482275714906853</c:v>
                </c:pt>
                <c:pt idx="372">
                  <c:v>0.61233715774746966</c:v>
                </c:pt>
                <c:pt idx="373">
                  <c:v>0.60984030471639961</c:v>
                </c:pt>
                <c:pt idx="374">
                  <c:v>0.60733213635846994</c:v>
                </c:pt>
                <c:pt idx="375">
                  <c:v>0.6048125901165875</c:v>
                </c:pt>
                <c:pt idx="376">
                  <c:v>0.60228160255663921</c:v>
                </c:pt>
                <c:pt idx="377">
                  <c:v>0.59973910934970498</c:v>
                </c:pt>
                <c:pt idx="378">
                  <c:v>0.59718504525378324</c:v>
                </c:pt>
                <c:pt idx="379">
                  <c:v>0.59461934409501149</c:v>
                </c:pt>
                <c:pt idx="380">
                  <c:v>0.59204193874836419</c:v>
                </c:pt>
                <c:pt idx="381">
                  <c:v>0.58945276111781131</c:v>
                </c:pt>
                <c:pt idx="382">
                  <c:v>0.58685174211591618</c:v>
                </c:pt>
                <c:pt idx="383">
                  <c:v>0.58423881164285507</c:v>
                </c:pt>
                <c:pt idx="384">
                  <c:v>0.58161389856483603</c:v>
                </c:pt>
                <c:pt idx="385">
                  <c:v>0.57897693069189637</c:v>
                </c:pt>
                <c:pt idx="386">
                  <c:v>0.57632783475505589</c:v>
                </c:pt>
                <c:pt idx="387">
                  <c:v>0.57366653638280329</c:v>
                </c:pt>
                <c:pt idx="388">
                  <c:v>0.57099296007688882</c:v>
                </c:pt>
                <c:pt idx="389">
                  <c:v>0.56830702918740084</c:v>
                </c:pt>
                <c:pt idx="390">
                  <c:v>0.56560866588709702</c:v>
                </c:pt>
                <c:pt idx="391">
                  <c:v>0.5628977911449623</c:v>
                </c:pt>
                <c:pt idx="392">
                  <c:v>0.56017432469896644</c:v>
                </c:pt>
                <c:pt idx="393">
                  <c:v>0.55743818502798825</c:v>
                </c:pt>
                <c:pt idx="394">
                  <c:v>0.55468928932287531</c:v>
                </c:pt>
                <c:pt idx="395">
                  <c:v>0.55192755345660638</c:v>
                </c:pt>
                <c:pt idx="396">
                  <c:v>0.54915289195351991</c:v>
                </c:pt>
                <c:pt idx="397">
                  <c:v>0.54636521795757365</c:v>
                </c:pt>
                <c:pt idx="398">
                  <c:v>0.5435644431995954</c:v>
                </c:pt>
                <c:pt idx="399">
                  <c:v>0.54075047796348574</c:v>
                </c:pt>
                <c:pt idx="400">
                  <c:v>0.53792323105132878</c:v>
                </c:pt>
                <c:pt idx="401">
                  <c:v>0.53508260974736943</c:v>
                </c:pt>
                <c:pt idx="402">
                  <c:v>0.53222851978080798</c:v>
                </c:pt>
                <c:pt idx="403">
                  <c:v>0.52936086528736337</c:v>
                </c:pt>
                <c:pt idx="404">
                  <c:v>0.52647954876955638</c:v>
                </c:pt>
                <c:pt idx="405">
                  <c:v>0.52358447105565564</c:v>
                </c:pt>
                <c:pt idx="406">
                  <c:v>0.5206755312572322</c:v>
                </c:pt>
                <c:pt idx="407">
                  <c:v>0.51775262672526223</c:v>
                </c:pt>
                <c:pt idx="408">
                  <c:v>0.51481565300471444</c:v>
                </c:pt>
                <c:pt idx="409">
                  <c:v>0.51186450378755932</c:v>
                </c:pt>
                <c:pt idx="410">
                  <c:v>0.50889907086412622</c:v>
                </c:pt>
                <c:pt idx="411">
                  <c:v>0.50591924407274025</c:v>
                </c:pt>
                <c:pt idx="412">
                  <c:v>0.50292491124755878</c:v>
                </c:pt>
                <c:pt idx="413">
                  <c:v>0.49991595816452694</c:v>
                </c:pt>
                <c:pt idx="414">
                  <c:v>0.49689226848536855</c:v>
                </c:pt>
                <c:pt idx="415">
                  <c:v>0.49385372369951952</c:v>
                </c:pt>
                <c:pt idx="416">
                  <c:v>0.49080020306391126</c:v>
                </c:pt>
                <c:pt idx="417">
                  <c:v>0.48773158354050072</c:v>
                </c:pt>
                <c:pt idx="418">
                  <c:v>0.48464773973144426</c:v>
                </c:pt>
                <c:pt idx="419">
                  <c:v>0.48154854381179912</c:v>
                </c:pt>
                <c:pt idx="420">
                  <c:v>0.47843386545963706</c:v>
                </c:pt>
                <c:pt idx="421">
                  <c:v>0.4753035717834434</c:v>
                </c:pt>
                <c:pt idx="422">
                  <c:v>0.4721575272466666</c:v>
                </c:pt>
                <c:pt idx="423">
                  <c:v>0.46899559358928017</c:v>
                </c:pt>
                <c:pt idx="424">
                  <c:v>0.46581762974620622</c:v>
                </c:pt>
                <c:pt idx="425">
                  <c:v>0.46262349176244189</c:v>
                </c:pt>
                <c:pt idx="426">
                  <c:v>0.45941303270471956</c:v>
                </c:pt>
                <c:pt idx="427">
                  <c:v>0.45618610256952524</c:v>
                </c:pt>
                <c:pt idx="428">
                  <c:v>0.45294254818728208</c:v>
                </c:pt>
                <c:pt idx="429">
                  <c:v>0.44968221312249895</c:v>
                </c:pt>
                <c:pt idx="430">
                  <c:v>0.44640493756966915</c:v>
                </c:pt>
                <c:pt idx="431">
                  <c:v>0.44311055824468992</c:v>
                </c:pt>
                <c:pt idx="432">
                  <c:v>0.43979890827156121</c:v>
                </c:pt>
                <c:pt idx="433">
                  <c:v>0.43646981706410182</c:v>
                </c:pt>
                <c:pt idx="434">
                  <c:v>0.43312311020240818</c:v>
                </c:pt>
                <c:pt idx="435">
                  <c:v>0.42975860930375925</c:v>
                </c:pt>
                <c:pt idx="436">
                  <c:v>0.42637613188765178</c:v>
                </c:pt>
                <c:pt idx="437">
                  <c:v>0.42297549123462969</c:v>
                </c:pt>
                <c:pt idx="438">
                  <c:v>0.41955649623854574</c:v>
                </c:pt>
                <c:pt idx="439">
                  <c:v>0.41611895125186926</c:v>
                </c:pt>
                <c:pt idx="440">
                  <c:v>0.41266265592362616</c:v>
                </c:pt>
                <c:pt idx="441">
                  <c:v>0.40918740502952716</c:v>
                </c:pt>
                <c:pt idx="442">
                  <c:v>0.40569298829380845</c:v>
                </c:pt>
                <c:pt idx="443">
                  <c:v>0.40217919020227155</c:v>
                </c:pt>
                <c:pt idx="444">
                  <c:v>0.39864578980597448</c:v>
                </c:pt>
                <c:pt idx="445">
                  <c:v>0.39509256051498071</c:v>
                </c:pt>
                <c:pt idx="446">
                  <c:v>0.39151926988152869</c:v>
                </c:pt>
                <c:pt idx="447">
                  <c:v>0.38792567937193606</c:v>
                </c:pt>
                <c:pt idx="448">
                  <c:v>0.38431154412649571</c:v>
                </c:pt>
                <c:pt idx="449">
                  <c:v>0.3806766127065645</c:v>
                </c:pt>
                <c:pt idx="450">
                  <c:v>0.37702062682797743</c:v>
                </c:pt>
                <c:pt idx="451">
                  <c:v>0.37334332107985224</c:v>
                </c:pt>
                <c:pt idx="452">
                  <c:v>0.3696444226277687</c:v>
                </c:pt>
                <c:pt idx="453">
                  <c:v>0.36592365090022178</c:v>
                </c:pt>
                <c:pt idx="454">
                  <c:v>0.36218071725715506</c:v>
                </c:pt>
                <c:pt idx="455">
                  <c:v>0.35841532463927334</c:v>
                </c:pt>
                <c:pt idx="456">
                  <c:v>0.35462716719672399</c:v>
                </c:pt>
                <c:pt idx="457">
                  <c:v>0.35081592989560345</c:v>
                </c:pt>
                <c:pt idx="458">
                  <c:v>0.34698128810061191</c:v>
                </c:pt>
                <c:pt idx="459">
                  <c:v>0.34312290713201893</c:v>
                </c:pt>
                <c:pt idx="460">
                  <c:v>0.33924044179493273</c:v>
                </c:pt>
                <c:pt idx="461">
                  <c:v>0.33533353587867604</c:v>
                </c:pt>
                <c:pt idx="462">
                  <c:v>0.33140182162385518</c:v>
                </c:pt>
                <c:pt idx="463">
                  <c:v>0.32744491915447466</c:v>
                </c:pt>
                <c:pt idx="464">
                  <c:v>0.32346243587218376</c:v>
                </c:pt>
                <c:pt idx="465">
                  <c:v>0.31945396580944452</c:v>
                </c:pt>
                <c:pt idx="466">
                  <c:v>0.31541908893807913</c:v>
                </c:pt>
                <c:pt idx="467">
                  <c:v>0.31135737042928147</c:v>
                </c:pt>
                <c:pt idx="468">
                  <c:v>0.30726835986075807</c:v>
                </c:pt>
                <c:pt idx="469">
                  <c:v>0.30315159036619027</c:v>
                </c:pt>
                <c:pt idx="470">
                  <c:v>0.29900657772167527</c:v>
                </c:pt>
                <c:pt idx="471">
                  <c:v>0.29483281936319894</c:v>
                </c:pt>
                <c:pt idx="472">
                  <c:v>0.29062979332850625</c:v>
                </c:pt>
                <c:pt idx="473">
                  <c:v>0.28639695711595448</c:v>
                </c:pt>
                <c:pt idx="474">
                  <c:v>0.28213374645204431</c:v>
                </c:pt>
                <c:pt idx="475">
                  <c:v>0.27783957395830761</c:v>
                </c:pt>
                <c:pt idx="476">
                  <c:v>0.27351382770706167</c:v>
                </c:pt>
                <c:pt idx="477">
                  <c:v>0.26915586965420468</c:v>
                </c:pt>
                <c:pt idx="478">
                  <c:v>0.26476503393567891</c:v>
                </c:pt>
                <c:pt idx="479">
                  <c:v>0.26034062501244853</c:v>
                </c:pt>
                <c:pt idx="480">
                  <c:v>0.2558819156467686</c:v>
                </c:pt>
                <c:pt idx="481">
                  <c:v>0.25138814469011661</c:v>
                </c:pt>
                <c:pt idx="482">
                  <c:v>0.2468585146603563</c:v>
                </c:pt>
                <c:pt idx="483">
                  <c:v>0.2422921890824129</c:v>
                </c:pt>
                <c:pt idx="484">
                  <c:v>0.23768828956288332</c:v>
                </c:pt>
                <c:pt idx="485">
                  <c:v>0.23304589256444858</c:v>
                </c:pt>
                <c:pt idx="486">
                  <c:v>0.22836402584056262</c:v>
                </c:pt>
                <c:pt idx="487">
                  <c:v>0.22364166448447886</c:v>
                </c:pt>
                <c:pt idx="488">
                  <c:v>0.21887772653900897</c:v>
                </c:pt>
                <c:pt idx="489">
                  <c:v>0.21407106810421661</c:v>
                </c:pt>
                <c:pt idx="490">
                  <c:v>0.20922047786915063</c:v>
                </c:pt>
                <c:pt idx="491">
                  <c:v>0.20432467098027754</c:v>
                </c:pt>
                <c:pt idx="492">
                  <c:v>0.19938228214287829</c:v>
                </c:pt>
                <c:pt idx="493">
                  <c:v>0.19439185783157409</c:v>
                </c:pt>
                <c:pt idx="494">
                  <c:v>0.18935184746134967</c:v>
                </c:pt>
                <c:pt idx="495">
                  <c:v>0.18426059333965294</c:v>
                </c:pt>
                <c:pt idx="496">
                  <c:v>0.17911631918164969</c:v>
                </c:pt>
                <c:pt idx="497">
                  <c:v>0.1739171169222152</c:v>
                </c:pt>
                <c:pt idx="498">
                  <c:v>0.168660931496668</c:v>
                </c:pt>
                <c:pt idx="499">
                  <c:v>0.16334554318340003</c:v>
                </c:pt>
                <c:pt idx="500">
                  <c:v>0.15796854699966109</c:v>
                </c:pt>
                <c:pt idx="501">
                  <c:v>0.15252732850877959</c:v>
                </c:pt>
                <c:pt idx="502">
                  <c:v>0.14701903522171328</c:v>
                </c:pt>
                <c:pt idx="503">
                  <c:v>0.14144054254181826</c:v>
                </c:pt>
                <c:pt idx="504">
                  <c:v>0.13578841288558333</c:v>
                </c:pt>
                <c:pt idx="505">
                  <c:v>0.13005884617909438</c:v>
                </c:pt>
                <c:pt idx="506">
                  <c:v>0.12424761932803802</c:v>
                </c:pt>
                <c:pt idx="507">
                  <c:v>0.11835001140827246</c:v>
                </c:pt>
                <c:pt idx="508">
                  <c:v>0.11236071009937414</c:v>
                </c:pt>
                <c:pt idx="509">
                  <c:v>0.10627369308465717</c:v>
                </c:pt>
                <c:pt idx="510">
                  <c:v>0.10008207543778566</c:v>
                </c:pt>
                <c:pt idx="511">
                  <c:v>9.3777909847768876E-2</c:v>
                </c:pt>
                <c:pt idx="512">
                  <c:v>8.7351919916313372E-2</c:v>
                </c:pt>
                <c:pt idx="513">
                  <c:v>8.0793135895908308E-2</c:v>
                </c:pt>
                <c:pt idx="514">
                  <c:v>7.408838368729373E-2</c:v>
                </c:pt>
                <c:pt idx="515">
                  <c:v>6.7916059166761439E-2</c:v>
                </c:pt>
                <c:pt idx="516">
                  <c:v>6.2236837264439487E-2</c:v>
                </c:pt>
                <c:pt idx="517">
                  <c:v>5.7013912029689626E-2</c:v>
                </c:pt>
                <c:pt idx="518">
                  <c:v>5.2212890208505204E-2</c:v>
                </c:pt>
                <c:pt idx="519">
                  <c:v>4.7801680113840693E-2</c:v>
                </c:pt>
                <c:pt idx="520">
                  <c:v>4.3750377949818044E-2</c:v>
                </c:pt>
                <c:pt idx="521">
                  <c:v>4.0031153335240856E-2</c:v>
                </c:pt>
                <c:pt idx="522">
                  <c:v>3.6618135423846482E-2</c:v>
                </c:pt>
                <c:pt idx="523">
                  <c:v>3.3487300727683897E-2</c:v>
                </c:pt>
                <c:pt idx="524">
                  <c:v>3.0616363507030609E-2</c:v>
                </c:pt>
                <c:pt idx="525">
                  <c:v>2.7984669387914295E-2</c:v>
                </c:pt>
                <c:pt idx="526">
                  <c:v>2.5573092700250166E-2</c:v>
                </c:pt>
                <c:pt idx="527">
                  <c:v>2.3363937890532708E-2</c:v>
                </c:pt>
                <c:pt idx="528">
                  <c:v>2.1340845248434114E-2</c:v>
                </c:pt>
                <c:pt idx="529">
                  <c:v>1.9488701092718361E-2</c:v>
                </c:pt>
                <c:pt idx="530">
                  <c:v>1.7793552485373308E-2</c:v>
                </c:pt>
                <c:pt idx="531">
                  <c:v>1.6242526481027395E-2</c:v>
                </c:pt>
                <c:pt idx="532">
                  <c:v>1.4823753869223849E-2</c:v>
                </c:pt>
                <c:pt idx="533">
                  <c:v>1.3526297328007766E-2</c:v>
                </c:pt>
                <c:pt idx="534">
                  <c:v>1.2340083876833973E-2</c:v>
                </c:pt>
                <c:pt idx="535">
                  <c:v>1.1255841493620314E-2</c:v>
                </c:pt>
                <c:pt idx="536">
                  <c:v>1.0265039743621463E-2</c:v>
                </c:pt>
                <c:pt idx="537">
                  <c:v>9.3598342556592481E-3</c:v>
                </c:pt>
                <c:pt idx="538">
                  <c:v>8.5330148732466454E-3</c:v>
                </c:pt>
                <c:pt idx="539">
                  <c:v>7.7779573035256077E-3</c:v>
                </c:pt>
                <c:pt idx="540">
                  <c:v>7.0885780851059933E-3</c:v>
                </c:pt>
                <c:pt idx="541">
                  <c:v>6.4592926962787926E-3</c:v>
                </c:pt>
                <c:pt idx="542">
                  <c:v>5.8849766272641999E-3</c:v>
                </c:pt>
                <c:pt idx="543">
                  <c:v>5.3609292437492633E-3</c:v>
                </c:pt>
                <c:pt idx="544">
                  <c:v>4.882840273660748E-3</c:v>
                </c:pt>
                <c:pt idx="545">
                  <c:v>4.4467587546387207E-3</c:v>
                </c:pt>
                <c:pt idx="546">
                  <c:v>4.0490642858119685E-3</c:v>
                </c:pt>
                <c:pt idx="547">
                  <c:v>3.6864404340288186E-3</c:v>
                </c:pt>
                <c:pt idx="548">
                  <c:v>3.3558501515354136E-3</c:v>
                </c:pt>
                <c:pt idx="549">
                  <c:v>3.05451306906819E-3</c:v>
                </c:pt>
                <c:pt idx="550">
                  <c:v>2.7798845353639722E-3</c:v>
                </c:pt>
                <c:pt idx="551">
                  <c:v>2.5296362810848798E-3</c:v>
                </c:pt>
                <c:pt idx="552">
                  <c:v>2.301638592047915E-3</c:v>
                </c:pt>
                <c:pt idx="553">
                  <c:v>2.093943883401902E-3</c:v>
                </c:pt>
                <c:pt idx="554">
                  <c:v>1.9047715729372996E-3</c:v>
                </c:pt>
                <c:pt idx="555">
                  <c:v>1.7324941580561704E-3</c:v>
                </c:pt>
                <c:pt idx="556">
                  <c:v>1.5756244070066908E-3</c:v>
                </c:pt>
                <c:pt idx="557">
                  <c:v>1.4328035808213483E-3</c:v>
                </c:pt>
                <c:pt idx="558">
                  <c:v>1.3027906079543278E-3</c:v>
                </c:pt>
                <c:pt idx="559">
                  <c:v>1.1844521388957128E-3</c:v>
                </c:pt>
                <c:pt idx="560">
                  <c:v>1.0767534130548889E-3</c:v>
                </c:pt>
                <c:pt idx="561">
                  <c:v>9.787498749367744E-4</c:v>
                </c:pt>
                <c:pt idx="562">
                  <c:v>8.8957948110658029E-4</c:v>
                </c:pt>
                <c:pt idx="563">
                  <c:v>8.08455643636886E-4</c:v>
                </c:pt>
                <c:pt idx="564">
                  <c:v>7.3466075968863648E-4</c:v>
                </c:pt>
                <c:pt idx="565">
                  <c:v>6.6754028057314598E-4</c:v>
                </c:pt>
                <c:pt idx="566">
                  <c:v>6.0649727711235097E-4</c:v>
                </c:pt>
                <c:pt idx="567">
                  <c:v>5.5098746135511412E-4</c:v>
                </c:pt>
                <c:pt idx="568">
                  <c:v>5.0051462772992465E-4</c:v>
                </c:pt>
                <c:pt idx="569">
                  <c:v>4.5462647953535947E-4</c:v>
                </c:pt>
                <c:pt idx="570">
                  <c:v>4.1291080929084582E-4</c:v>
                </c:pt>
                <c:pt idx="571">
                  <c:v>3.749920039166077E-4</c:v>
                </c:pt>
                <c:pt idx="572">
                  <c:v>2.348051746965079E-4</c:v>
                </c:pt>
                <c:pt idx="573">
                  <c:v>1.4676906777523629E-4</c:v>
                </c:pt>
                <c:pt idx="574">
                  <c:v>9.1593011077311501E-5</c:v>
                </c:pt>
                <c:pt idx="575">
                  <c:v>5.7074746243455873E-5</c:v>
                </c:pt>
                <c:pt idx="576">
                  <c:v>3.5516210550127582E-5</c:v>
                </c:pt>
                <c:pt idx="577">
                  <c:v>2.2072543668926754E-5</c:v>
                </c:pt>
                <c:pt idx="578">
                  <c:v>1.3701216481165062E-5</c:v>
                </c:pt>
                <c:pt idx="579">
                  <c:v>8.4953440119149467E-6</c:v>
                </c:pt>
                <c:pt idx="580">
                  <c:v>5.2619748651745849E-6</c:v>
                </c:pt>
                <c:pt idx="581">
                  <c:v>3.2560459881444803E-6</c:v>
                </c:pt>
                <c:pt idx="582">
                  <c:v>2.0129442322464148E-6</c:v>
                </c:pt>
                <c:pt idx="583">
                  <c:v>1.243356522164737E-6</c:v>
                </c:pt>
                <c:pt idx="584">
                  <c:v>7.6736790273902638E-7</c:v>
                </c:pt>
                <c:pt idx="585">
                  <c:v>4.7323313527469379E-7</c:v>
                </c:pt>
                <c:pt idx="586">
                  <c:v>2.916273173022919E-7</c:v>
                </c:pt>
                <c:pt idx="587">
                  <c:v>1.7958885196801304E-7</c:v>
                </c:pt>
                <c:pt idx="588">
                  <c:v>1.105207881346764E-7</c:v>
                </c:pt>
                <c:pt idx="589">
                  <c:v>6.7972959070719991E-8</c:v>
                </c:pt>
                <c:pt idx="590">
                  <c:v>4.1780067155794564E-8</c:v>
                </c:pt>
                <c:pt idx="591">
                  <c:v>2.5665815321283346E-8</c:v>
                </c:pt>
                <c:pt idx="592">
                  <c:v>1.5758154273446562E-8</c:v>
                </c:pt>
                <c:pt idx="593">
                  <c:v>9.6700915419711518E-9</c:v>
                </c:pt>
                <c:pt idx="594">
                  <c:v>5.9311742670668094E-9</c:v>
                </c:pt>
                <c:pt idx="595">
                  <c:v>3.6361762358423958E-9</c:v>
                </c:pt>
                <c:pt idx="596">
                  <c:v>2.2281886635764595E-9</c:v>
                </c:pt>
                <c:pt idx="597">
                  <c:v>1.3648029898291475E-9</c:v>
                </c:pt>
                <c:pt idx="598">
                  <c:v>8.3561576501008138E-10</c:v>
                </c:pt>
                <c:pt idx="599">
                  <c:v>5.1140975197760295E-10</c:v>
                </c:pt>
                <c:pt idx="600">
                  <c:v>3.1287007822429693E-10</c:v>
                </c:pt>
                <c:pt idx="601">
                  <c:v>1.9133659597091753E-10</c:v>
                </c:pt>
                <c:pt idx="602">
                  <c:v>1.1697063574952732E-10</c:v>
                </c:pt>
                <c:pt idx="603">
                  <c:v>7.1483671638990549E-11</c:v>
                </c:pt>
                <c:pt idx="604">
                  <c:v>4.3670874587310361E-11</c:v>
                </c:pt>
                <c:pt idx="605">
                  <c:v>2.6670934121588709E-11</c:v>
                </c:pt>
                <c:pt idx="606">
                  <c:v>1.6283625315033694E-11</c:v>
                </c:pt>
                <c:pt idx="607">
                  <c:v>9.9388140942684838E-12</c:v>
                </c:pt>
                <c:pt idx="608">
                  <c:v>6.0645358682401201E-12</c:v>
                </c:pt>
                <c:pt idx="609">
                  <c:v>3.6993994925684041E-12</c:v>
                </c:pt>
                <c:pt idx="610">
                  <c:v>2.2560336648096249E-12</c:v>
                </c:pt>
                <c:pt idx="611">
                  <c:v>1.3754758010059477E-12</c:v>
                </c:pt>
                <c:pt idx="612">
                  <c:v>8.3836680761063392E-13</c:v>
                </c:pt>
                <c:pt idx="613">
                  <c:v>5.1088810132964222E-13</c:v>
                </c:pt>
                <c:pt idx="614">
                  <c:v>3.1131773938581876E-13</c:v>
                </c:pt>
                <c:pt idx="615">
                  <c:v>1.8965516393130373E-13</c:v>
                </c:pt>
                <c:pt idx="616">
                  <c:v>1.154925899796468E-13</c:v>
                </c:pt>
                <c:pt idx="617">
                  <c:v>7.0219146165192376E-14</c:v>
                </c:pt>
                <c:pt idx="618">
                  <c:v>4.2711270417588525E-14</c:v>
                </c:pt>
                <c:pt idx="619">
                  <c:v>2.5961818175621713E-14</c:v>
                </c:pt>
                <c:pt idx="620">
                  <c:v>1.5893447814551524E-14</c:v>
                </c:pt>
                <c:pt idx="621">
                  <c:v>9.7002554222074904E-15</c:v>
                </c:pt>
                <c:pt idx="622">
                  <c:v>5.8674104693494039E-15</c:v>
                </c:pt>
                <c:pt idx="623">
                  <c:v>3.6320897003237748E-15</c:v>
                </c:pt>
                <c:pt idx="624">
                  <c:v>2.111695958262518E-15</c:v>
                </c:pt>
                <c:pt idx="625">
                  <c:v>1.2841445348671309E-15</c:v>
                </c:pt>
                <c:pt idx="626">
                  <c:v>7.8076289686605102E-16</c:v>
                </c:pt>
                <c:pt idx="627">
                  <c:v>4.7462344368709394E-16</c:v>
                </c:pt>
                <c:pt idx="628">
                  <c:v>2.884734895527344E-16</c:v>
                </c:pt>
                <c:pt idx="629">
                  <c:v>1.7530374773592747E-16</c:v>
                </c:pt>
                <c:pt idx="630">
                  <c:v>1.0651404104412856E-16</c:v>
                </c:pt>
                <c:pt idx="631">
                  <c:v>6.4707500068020384E-17</c:v>
                </c:pt>
                <c:pt idx="632">
                  <c:v>3.9303945305738177E-17</c:v>
                </c:pt>
                <c:pt idx="633">
                  <c:v>2.3870034342398477E-17</c:v>
                </c:pt>
                <c:pt idx="634">
                  <c:v>1.449462090081243E-17</c:v>
                </c:pt>
                <c:pt idx="635">
                  <c:v>8.8003327177114624E-18</c:v>
                </c:pt>
                <c:pt idx="636">
                  <c:v>5.3423357369612805E-18</c:v>
                </c:pt>
                <c:pt idx="637">
                  <c:v>3.2426831059774101E-18</c:v>
                </c:pt>
                <c:pt idx="638">
                  <c:v>1.967978861866831E-18</c:v>
                </c:pt>
                <c:pt idx="639">
                  <c:v>1.1942087160883299E-18</c:v>
                </c:pt>
                <c:pt idx="640">
                  <c:v>7.2457806903393661E-19</c:v>
                </c:pt>
                <c:pt idx="641">
                  <c:v>4.395785450489251E-19</c:v>
                </c:pt>
                <c:pt idx="642">
                  <c:v>2.6664614920649295E-19</c:v>
                </c:pt>
                <c:pt idx="643">
                  <c:v>1.617271028301785E-19</c:v>
                </c:pt>
                <c:pt idx="644">
                  <c:v>9.8079909681876769E-20</c:v>
                </c:pt>
                <c:pt idx="645">
                  <c:v>5.9474134599387832E-20</c:v>
                </c:pt>
                <c:pt idx="646">
                  <c:v>3.6060194033789772E-20</c:v>
                </c:pt>
                <c:pt idx="647">
                  <c:v>2.186154438476811E-20</c:v>
                </c:pt>
                <c:pt idx="648">
                  <c:v>1.3252183409557412E-20</c:v>
                </c:pt>
                <c:pt idx="649">
                  <c:v>8.0324641129523754E-21</c:v>
                </c:pt>
                <c:pt idx="650">
                  <c:v>4.8681709081021826E-21</c:v>
                </c:pt>
                <c:pt idx="651">
                  <c:v>2.9501180090597637E-21</c:v>
                </c:pt>
                <c:pt idx="652">
                  <c:v>1.7876000839549304E-21</c:v>
                </c:pt>
                <c:pt idx="653">
                  <c:v>1.0830776174844015E-21</c:v>
                </c:pt>
                <c:pt idx="654">
                  <c:v>6.5615711075750712E-22</c:v>
                </c:pt>
                <c:pt idx="655">
                  <c:v>3.9748059061462396E-22</c:v>
                </c:pt>
                <c:pt idx="656">
                  <c:v>2.407601488648461E-22</c:v>
                </c:pt>
                <c:pt idx="657">
                  <c:v>1.4581916601655072E-22</c:v>
                </c:pt>
                <c:pt idx="658">
                  <c:v>8.8309345628516274E-23</c:v>
                </c:pt>
                <c:pt idx="659">
                  <c:v>5.3476314988261274E-23</c:v>
                </c:pt>
                <c:pt idx="660">
                  <c:v>3.2380213559647666E-23</c:v>
                </c:pt>
                <c:pt idx="661">
                  <c:v>1.9604782875803142E-23</c:v>
                </c:pt>
                <c:pt idx="662">
                  <c:v>1.1868862569490611E-23</c:v>
                </c:pt>
                <c:pt idx="663">
                  <c:v>7.1849132480996019E-24</c:v>
                </c:pt>
                <c:pt idx="664">
                  <c:v>4.3491053727029013E-24</c:v>
                </c:pt>
                <c:pt idx="665">
                  <c:v>2.632357677927626E-24</c:v>
                </c:pt>
                <c:pt idx="666">
                  <c:v>1.5931512793401062E-24</c:v>
                </c:pt>
                <c:pt idx="667">
                  <c:v>9.6413277115418202E-25</c:v>
                </c:pt>
                <c:pt idx="668">
                  <c:v>5.8342486482258037E-25</c:v>
                </c:pt>
                <c:pt idx="669">
                  <c:v>3.5302204017159087E-25</c:v>
                </c:pt>
                <c:pt idx="670">
                  <c:v>2.1359349686978009E-25</c:v>
                </c:pt>
                <c:pt idx="671">
                  <c:v>1.292242617819634E-25</c:v>
                </c:pt>
                <c:pt idx="672">
                  <c:v>7.817545526523526E-26</c:v>
                </c:pt>
                <c:pt idx="673">
                  <c:v>4.728981207677548E-26</c:v>
                </c:pt>
                <c:pt idx="674">
                  <c:v>2.8604610596645886E-26</c:v>
                </c:pt>
                <c:pt idx="675">
                  <c:v>1.7301200368335887E-26</c:v>
                </c:pt>
                <c:pt idx="676">
                  <c:v>1.0463780627210546E-26</c:v>
                </c:pt>
                <c:pt idx="677">
                  <c:v>6.3281046200517369E-27</c:v>
                </c:pt>
                <c:pt idx="678">
                  <c:v>3.8267645182662879E-27</c:v>
                </c:pt>
                <c:pt idx="679">
                  <c:v>2.3139997587009195E-27</c:v>
                </c:pt>
                <c:pt idx="680">
                  <c:v>1.39916448386524E-27</c:v>
                </c:pt>
                <c:pt idx="681">
                  <c:v>8.4595746750595717E-28</c:v>
                </c:pt>
                <c:pt idx="682">
                  <c:v>5.1144974681566195E-28</c:v>
                </c:pt>
                <c:pt idx="683">
                  <c:v>3.0919500787664983E-28</c:v>
                </c:pt>
                <c:pt idx="684">
                  <c:v>1.8691210059834148E-28</c:v>
                </c:pt>
                <c:pt idx="685">
                  <c:v>1.1298431788241585E-28</c:v>
                </c:pt>
                <c:pt idx="686">
                  <c:v>6.8292825243496096E-29</c:v>
                </c:pt>
                <c:pt idx="687">
                  <c:v>4.1277035854525599E-29</c:v>
                </c:pt>
                <c:pt idx="688">
                  <c:v>2.494702593777213E-29</c:v>
                </c:pt>
                <c:pt idx="689">
                  <c:v>1.5076698217697338E-29</c:v>
                </c:pt>
                <c:pt idx="690">
                  <c:v>9.1111085236388394E-30</c:v>
                </c:pt>
                <c:pt idx="691">
                  <c:v>5.5057188699955651E-30</c:v>
                </c:pt>
                <c:pt idx="692">
                  <c:v>3.3268635754846964E-30</c:v>
                </c:pt>
                <c:pt idx="693">
                  <c:v>2.0101774973832319E-30</c:v>
                </c:pt>
                <c:pt idx="694">
                  <c:v>1.2145421096853876E-30</c:v>
                </c:pt>
                <c:pt idx="695">
                  <c:v>7.3378663256450178E-31</c:v>
                </c:pt>
                <c:pt idx="696">
                  <c:v>4.4330879959066245E-31</c:v>
                </c:pt>
                <c:pt idx="697">
                  <c:v>2.6780737178557436E-31</c:v>
                </c:pt>
                <c:pt idx="698">
                  <c:v>1.6177767829005074E-31</c:v>
                </c:pt>
                <c:pt idx="699">
                  <c:v>9.7722560105254128E-32</c:v>
                </c:pt>
                <c:pt idx="700">
                  <c:v>5.9027107941886681E-32</c:v>
                </c:pt>
                <c:pt idx="701">
                  <c:v>3.5652407892372534E-32</c:v>
                </c:pt>
                <c:pt idx="702">
                  <c:v>2.1533130611767839E-32</c:v>
                </c:pt>
                <c:pt idx="703">
                  <c:v>1.3004889892867293E-32</c:v>
                </c:pt>
                <c:pt idx="704">
                  <c:v>7.8539408512043275E-33</c:v>
                </c:pt>
                <c:pt idx="705">
                  <c:v>4.7429686600129691E-33</c:v>
                </c:pt>
                <c:pt idx="706">
                  <c:v>2.8641436855820049E-33</c:v>
                </c:pt>
                <c:pt idx="707">
                  <c:v>1.7295037050937365E-33</c:v>
                </c:pt>
                <c:pt idx="708">
                  <c:v>1.0443127193029623E-33</c:v>
                </c:pt>
                <c:pt idx="709">
                  <c:v>6.3055392932980948E-34</c:v>
                </c:pt>
                <c:pt idx="710">
                  <c:v>3.8071213624670507E-34</c:v>
                </c:pt>
                <c:pt idx="711">
                  <c:v>2.2985514893731463E-34</c:v>
                </c:pt>
                <c:pt idx="712">
                  <c:v>1.3876980967596372E-34</c:v>
                </c:pt>
                <c:pt idx="713">
                  <c:v>8.377591799372322E-35</c:v>
                </c:pt>
                <c:pt idx="714">
                  <c:v>5.0573970109120914E-35</c:v>
                </c:pt>
                <c:pt idx="715">
                  <c:v>3.0529433653204736E-35</c:v>
                </c:pt>
                <c:pt idx="716">
                  <c:v>1.8428691144562155E-35</c:v>
                </c:pt>
                <c:pt idx="717">
                  <c:v>1.1123833258320883E-35</c:v>
                </c:pt>
                <c:pt idx="718">
                  <c:v>6.7142710979426821E-36</c:v>
                </c:pt>
                <c:pt idx="719">
                  <c:v>4.0525453445357011E-36</c:v>
                </c:pt>
                <c:pt idx="720">
                  <c:v>2.4459168181834762E-36</c:v>
                </c:pt>
                <c:pt idx="721">
                  <c:v>1.4761838577873187E-36</c:v>
                </c:pt>
                <c:pt idx="722">
                  <c:v>8.9089057479873104E-37</c:v>
                </c:pt>
                <c:pt idx="723">
                  <c:v>5.3764250095504253E-37</c:v>
                </c:pt>
                <c:pt idx="724">
                  <c:v>3.2445039421850787E-37</c:v>
                </c:pt>
                <c:pt idx="725">
                  <c:v>1.9578917271839411E-37</c:v>
                </c:pt>
                <c:pt idx="726">
                  <c:v>1.1814486534341012E-37</c:v>
                </c:pt>
                <c:pt idx="727">
                  <c:v>7.1289736233470249E-38</c:v>
                </c:pt>
                <c:pt idx="728">
                  <c:v>4.3015531956536661E-38</c:v>
                </c:pt>
                <c:pt idx="729">
                  <c:v>2.5954333303794703E-38</c:v>
                </c:pt>
                <c:pt idx="730">
                  <c:v>1.5659608460200446E-38</c:v>
                </c:pt>
                <c:pt idx="731">
                  <c:v>9.447970162874442E-39</c:v>
                </c:pt>
                <c:pt idx="732">
                  <c:v>5.7001051497771696E-39</c:v>
                </c:pt>
                <c:pt idx="733">
                  <c:v>3.438856921097805E-39</c:v>
                </c:pt>
                <c:pt idx="734">
                  <c:v>2.0745904513975846E-39</c:v>
                </c:pt>
                <c:pt idx="735">
                  <c:v>1.2515200500818917E-39</c:v>
                </c:pt>
                <c:pt idx="736">
                  <c:v>7.5497149759513955E-40</c:v>
                </c:pt>
                <c:pt idx="737">
                  <c:v>4.5541857908468636E-40</c:v>
                </c:pt>
                <c:pt idx="738">
                  <c:v>2.7471255576737353E-40</c:v>
                </c:pt>
                <c:pt idx="739">
                  <c:v>1.6570437845036111E-40</c:v>
                </c:pt>
                <c:pt idx="740">
                  <c:v>9.994873406417885E-41</c:v>
                </c:pt>
                <c:pt idx="741">
                  <c:v>6.0284904634884627E-41</c:v>
                </c:pt>
                <c:pt idx="742">
                  <c:v>3.6360341298757167E-41</c:v>
                </c:pt>
                <c:pt idx="743">
                  <c:v>2.192984388995013E-41</c:v>
                </c:pt>
                <c:pt idx="744">
                  <c:v>1.3226089800387583E-41</c:v>
                </c:pt>
                <c:pt idx="745">
                  <c:v>7.97656396008305E-42</c:v>
                </c:pt>
                <c:pt idx="746">
                  <c:v>4.8104844239601291E-42</c:v>
                </c:pt>
                <c:pt idx="747">
                  <c:v>2.9010182831222575E-42</c:v>
                </c:pt>
                <c:pt idx="748">
                  <c:v>1.7494475471210626E-42</c:v>
                </c:pt>
                <c:pt idx="749">
                  <c:v>1.0549704746212625E-42</c:v>
                </c:pt>
                <c:pt idx="750">
                  <c:v>6.3616345258193244E-43</c:v>
                </c:pt>
                <c:pt idx="751">
                  <c:v>3.8360677223466446E-43</c:v>
                </c:pt>
                <c:pt idx="752">
                  <c:v>2.3130928375210162E-43</c:v>
                </c:pt>
                <c:pt idx="753">
                  <c:v>1.3947270249804275E-43</c:v>
                </c:pt>
                <c:pt idx="754">
                  <c:v>8.4095900846894727E-44</c:v>
                </c:pt>
                <c:pt idx="755">
                  <c:v>5.0704908116978271E-44</c:v>
                </c:pt>
                <c:pt idx="756">
                  <c:v>3.057136543549183E-44</c:v>
                </c:pt>
                <c:pt idx="757">
                  <c:v>1.8431871600478016E-44</c:v>
                </c:pt>
                <c:pt idx="758">
                  <c:v>1.1112554363796561E-44</c:v>
                </c:pt>
                <c:pt idx="759">
                  <c:v>6.6995914603837862E-45</c:v>
                </c:pt>
                <c:pt idx="760">
                  <c:v>4.0389901814937825E-45</c:v>
                </c:pt>
                <c:pt idx="761">
                  <c:v>2.4349352920543758E-45</c:v>
                </c:pt>
                <c:pt idx="762">
                  <c:v>1.467885885127489E-45</c:v>
                </c:pt>
                <c:pt idx="763">
                  <c:v>8.8488635701341174E-46</c:v>
                </c:pt>
                <c:pt idx="764">
                  <c:v>5.3342470977019801E-46</c:v>
                </c:pt>
                <c:pt idx="765">
                  <c:v>3.215505631994093E-46</c:v>
                </c:pt>
                <c:pt idx="766">
                  <c:v>1.9382778032201999E-46</c:v>
                </c:pt>
                <c:pt idx="767">
                  <c:v>1.1683513363463658E-46</c:v>
                </c:pt>
                <c:pt idx="768">
                  <c:v>7.0424159445636709E-47</c:v>
                </c:pt>
                <c:pt idx="769">
                  <c:v>4.2448343226294892E-47</c:v>
                </c:pt>
                <c:pt idx="770">
                  <c:v>2.5585314471124651E-47</c:v>
                </c:pt>
                <c:pt idx="771">
                  <c:v>1.5420973803883416E-47</c:v>
                </c:pt>
                <c:pt idx="772">
                  <c:v>9.2944553550552256E-48</c:v>
                </c:pt>
                <c:pt idx="773">
                  <c:v>5.6017958566682422E-48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6C5-9D4E-8223-C8E38A38018D}"/>
            </c:ext>
          </c:extLst>
        </c:ser>
        <c:ser>
          <c:idx val="1"/>
          <c:order val="1"/>
          <c:tx>
            <c:strRef>
              <c:f>'Sheet1 (5)'!$C$1</c:f>
              <c:strCache>
                <c:ptCount val="1"/>
                <c:pt idx="0">
                  <c:v>Counting bound</c:v>
                </c:pt>
              </c:strCache>
            </c:strRef>
          </c:tx>
          <c:spPr>
            <a:ln w="508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xVal>
            <c:numRef>
              <c:f>'Sheet1 (5)'!$A$2:$A$810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(5)'!$C$2:$C$810</c:f>
              <c:numCache>
                <c:formatCode>General</c:formatCode>
                <c:ptCount val="80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1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6C5-9D4E-8223-C8E38A38018D}"/>
            </c:ext>
          </c:extLst>
        </c:ser>
        <c:ser>
          <c:idx val="2"/>
          <c:order val="2"/>
          <c:tx>
            <c:strRef>
              <c:f>'Sheet1 (5)'!$F$1</c:f>
              <c:strCache>
                <c:ptCount val="1"/>
                <c:pt idx="0">
                  <c:v>Combinatorial adaptive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'Sheet1 (5)'!$A$2:$A$810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(5)'!$F$2:$F$810</c:f>
              <c:numCache>
                <c:formatCode>0.000</c:formatCode>
                <c:ptCount val="809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0.99998845840889516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0.99989612346393542</c:v>
                </c:pt>
                <c:pt idx="30">
                  <c:v>0.99985861126708309</c:v>
                </c:pt>
                <c:pt idx="31">
                  <c:v>0.99981532715492072</c:v>
                </c:pt>
                <c:pt idx="32">
                  <c:v>0.99976627078104396</c:v>
                </c:pt>
                <c:pt idx="33">
                  <c:v>0.9997114417528099</c:v>
                </c:pt>
                <c:pt idx="34">
                  <c:v>0.99965083963132018</c:v>
                </c:pt>
                <c:pt idx="35">
                  <c:v>0.99958446393139866</c:v>
                </c:pt>
                <c:pt idx="36">
                  <c:v>0.99951231412156782</c:v>
                </c:pt>
                <c:pt idx="37">
                  <c:v>0.99943438962402409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0.99916596153158743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0.99860302023780956</c:v>
                </c:pt>
                <c:pt idx="46">
                  <c:v>0.99847308989030781</c:v>
                </c:pt>
                <c:pt idx="47">
                  <c:v>0.99833737652188193</c:v>
                </c:pt>
                <c:pt idx="48">
                  <c:v>0.99819587904281004</c:v>
                </c:pt>
                <c:pt idx="49">
                  <c:v>0.99804859631656129</c:v>
                </c:pt>
                <c:pt idx="50">
                  <c:v>0.99789552715974106</c:v>
                </c:pt>
                <c:pt idx="51">
                  <c:v>0.99773667034203462</c:v>
                </c:pt>
                <c:pt idx="52">
                  <c:v>0.99757202458614647</c:v>
                </c:pt>
                <c:pt idx="53">
                  <c:v>0.99740158856773964</c:v>
                </c:pt>
                <c:pt idx="54">
                  <c:v>0.99722536091536984</c:v>
                </c:pt>
                <c:pt idx="55">
                  <c:v>0.99704334021042096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0.99646250488487653</c:v>
                </c:pt>
                <c:pt idx="59">
                  <c:v>0.99625729683752762</c:v>
                </c:pt>
                <c:pt idx="60">
                  <c:v>0.99604628793443106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0.99514420898484213</c:v>
                </c:pt>
                <c:pt idx="65">
                  <c:v>0.99490416929988834</c:v>
                </c:pt>
                <c:pt idx="66">
                  <c:v>0.99465831782278091</c:v>
                </c:pt>
                <c:pt idx="67">
                  <c:v>0.99440665256278016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0.99334181218805351</c:v>
                </c:pt>
                <c:pt idx="72">
                  <c:v>0.99306104646005611</c:v>
                </c:pt>
                <c:pt idx="73">
                  <c:v>0.99277445398780839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0.99187969255335107</c:v>
                </c:pt>
                <c:pt idx="77">
                  <c:v>0.99156976930638074</c:v>
                </c:pt>
                <c:pt idx="78">
                  <c:v>0.99125400717036893</c:v>
                </c:pt>
                <c:pt idx="79">
                  <c:v>0.99093240356836998</c:v>
                </c:pt>
                <c:pt idx="80">
                  <c:v>0.99060495587381625</c:v>
                </c:pt>
                <c:pt idx="81">
                  <c:v>0.99027166141038769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0.98887996059261263</c:v>
                </c:pt>
                <c:pt idx="86">
                  <c:v>0.98851739038915643</c:v>
                </c:pt>
                <c:pt idx="87">
                  <c:v>0.98814895630642763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0.98700844024317136</c:v>
                </c:pt>
                <c:pt idx="91">
                  <c:v>0.98661651984880927</c:v>
                </c:pt>
                <c:pt idx="92">
                  <c:v>0.98621871992224075</c:v>
                </c:pt>
                <c:pt idx="93">
                  <c:v>0.98581503717891983</c:v>
                </c:pt>
                <c:pt idx="94">
                  <c:v>0.98540546828259878</c:v>
                </c:pt>
                <c:pt idx="95">
                  <c:v>0.98499000984515739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0.98370826262318567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0.98098526961402754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0.97954381952946279</c:v>
                </c:pt>
                <c:pt idx="108">
                  <c:v>0.97905146480945926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0.97597239496399013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0.97380036943822523</c:v>
                </c:pt>
                <c:pt idx="119">
                  <c:v>0.97324240743491375</c:v>
                </c:pt>
                <c:pt idx="120">
                  <c:v>0.97267845377022755</c:v>
                </c:pt>
                <c:pt idx="121">
                  <c:v>0.97210850363769086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0.96976864027637422</c:v>
                </c:pt>
                <c:pt idx="126">
                  <c:v>0.96916863368058159</c:v>
                </c:pt>
                <c:pt idx="127">
                  <c:v>0.96856260055821408</c:v>
                </c:pt>
                <c:pt idx="128">
                  <c:v>0.96795053569363931</c:v>
                </c:pt>
                <c:pt idx="129">
                  <c:v>0.96733243381166645</c:v>
                </c:pt>
                <c:pt idx="130">
                  <c:v>0.96670828957725563</c:v>
                </c:pt>
                <c:pt idx="131">
                  <c:v>0.96607809759522534</c:v>
                </c:pt>
                <c:pt idx="132">
                  <c:v>0.96544185240995573</c:v>
                </c:pt>
                <c:pt idx="133">
                  <c:v>0.96479954850508731</c:v>
                </c:pt>
                <c:pt idx="134">
                  <c:v>0.96415118030321467</c:v>
                </c:pt>
                <c:pt idx="135">
                  <c:v>0.96349674216557868</c:v>
                </c:pt>
                <c:pt idx="136">
                  <c:v>0.96283622839175109</c:v>
                </c:pt>
                <c:pt idx="137">
                  <c:v>0.96216963321931781</c:v>
                </c:pt>
                <c:pt idx="138">
                  <c:v>0.96149695082355513</c:v>
                </c:pt>
                <c:pt idx="139">
                  <c:v>0.9608181753171039</c:v>
                </c:pt>
                <c:pt idx="140">
                  <c:v>0.96013330074963754</c:v>
                </c:pt>
                <c:pt idx="141">
                  <c:v>0.95944232110752758</c:v>
                </c:pt>
                <c:pt idx="142">
                  <c:v>0.95874523031350145</c:v>
                </c:pt>
                <c:pt idx="143">
                  <c:v>0.95804202222629953</c:v>
                </c:pt>
                <c:pt idx="144">
                  <c:v>0.95733269064032434</c:v>
                </c:pt>
                <c:pt idx="145">
                  <c:v>0.95661722928528681</c:v>
                </c:pt>
                <c:pt idx="146">
                  <c:v>0.95589563182584736</c:v>
                </c:pt>
                <c:pt idx="147">
                  <c:v>0.9551678918612525</c:v>
                </c:pt>
                <c:pt idx="148">
                  <c:v>0.95443400292496494</c:v>
                </c:pt>
                <c:pt idx="149">
                  <c:v>0.95369395848429184</c:v>
                </c:pt>
                <c:pt idx="150">
                  <c:v>0.95294775194000481</c:v>
                </c:pt>
                <c:pt idx="151">
                  <c:v>0.95219537662595755</c:v>
                </c:pt>
                <c:pt idx="152">
                  <c:v>0.95143682580869615</c:v>
                </c:pt>
                <c:pt idx="153">
                  <c:v>0.95067209268706576</c:v>
                </c:pt>
                <c:pt idx="154">
                  <c:v>0.94990117039181243</c:v>
                </c:pt>
                <c:pt idx="155">
                  <c:v>0.94912405198517724</c:v>
                </c:pt>
                <c:pt idx="156">
                  <c:v>0.94834073046048784</c:v>
                </c:pt>
                <c:pt idx="157">
                  <c:v>0.94755119874174332</c:v>
                </c:pt>
                <c:pt idx="158">
                  <c:v>0.94675544968319292</c:v>
                </c:pt>
                <c:pt idx="159">
                  <c:v>0.94595347606891156</c:v>
                </c:pt>
                <c:pt idx="160">
                  <c:v>0.9451452706123662</c:v>
                </c:pt>
                <c:pt idx="161">
                  <c:v>0.94433082595597995</c:v>
                </c:pt>
                <c:pt idx="162">
                  <c:v>0.94351013467068878</c:v>
                </c:pt>
                <c:pt idx="163">
                  <c:v>0.9426831892554921</c:v>
                </c:pt>
                <c:pt idx="164">
                  <c:v>0.94184998213699855</c:v>
                </c:pt>
                <c:pt idx="165">
                  <c:v>0.9410105056689646</c:v>
                </c:pt>
                <c:pt idx="166">
                  <c:v>0.94016475213182826</c:v>
                </c:pt>
                <c:pt idx="167">
                  <c:v>0.93931271373223613</c:v>
                </c:pt>
                <c:pt idx="168">
                  <c:v>0.93845438260256353</c:v>
                </c:pt>
                <c:pt idx="169">
                  <c:v>0.9375897508004305</c:v>
                </c:pt>
                <c:pt idx="170">
                  <c:v>0.93671881030820803</c:v>
                </c:pt>
                <c:pt idx="171">
                  <c:v>0.93584155303252148</c:v>
                </c:pt>
                <c:pt idx="172">
                  <c:v>0.93495797080374521</c:v>
                </c:pt>
                <c:pt idx="173">
                  <c:v>0.93406805537549098</c:v>
                </c:pt>
                <c:pt idx="174">
                  <c:v>0.93317179842408959</c:v>
                </c:pt>
                <c:pt idx="175">
                  <c:v>0.93226919154806698</c:v>
                </c:pt>
                <c:pt idx="176">
                  <c:v>0.93136022626761106</c:v>
                </c:pt>
                <c:pt idx="177">
                  <c:v>0.93044489402403419</c:v>
                </c:pt>
                <c:pt idx="178">
                  <c:v>0.92952318617922636</c:v>
                </c:pt>
                <c:pt idx="179">
                  <c:v>0.92859509401510232</c:v>
                </c:pt>
                <c:pt idx="180">
                  <c:v>0.92766060873304179</c:v>
                </c:pt>
                <c:pt idx="181">
                  <c:v>0.92671972145332104</c:v>
                </c:pt>
                <c:pt idx="182">
                  <c:v>0.92577242321453812</c:v>
                </c:pt>
                <c:pt idx="183">
                  <c:v>0.92481870497302987</c:v>
                </c:pt>
                <c:pt idx="184">
                  <c:v>0.92385855760228219</c:v>
                </c:pt>
                <c:pt idx="185">
                  <c:v>0.92289197189233041</c:v>
                </c:pt>
                <c:pt idx="186">
                  <c:v>0.92191893854915485</c:v>
                </c:pt>
                <c:pt idx="187">
                  <c:v>0.92093944819406548</c:v>
                </c:pt>
                <c:pt idx="188">
                  <c:v>0.9199534913630798</c:v>
                </c:pt>
                <c:pt idx="189">
                  <c:v>0.91896105850629284</c:v>
                </c:pt>
                <c:pt idx="190">
                  <c:v>0.9184213506625698</c:v>
                </c:pt>
                <c:pt idx="191">
                  <c:v>0.91879431471166451</c:v>
                </c:pt>
                <c:pt idx="192">
                  <c:v>0.91916187353714074</c:v>
                </c:pt>
                <c:pt idx="193">
                  <c:v>0.91952399274344487</c:v>
                </c:pt>
                <c:pt idx="194">
                  <c:v>0.91988063763751338</c:v>
                </c:pt>
                <c:pt idx="195">
                  <c:v>0.92023177322583538</c:v>
                </c:pt>
                <c:pt idx="196">
                  <c:v>0.92057736421147995</c:v>
                </c:pt>
                <c:pt idx="197">
                  <c:v>0.92091737499108517</c:v>
                </c:pt>
                <c:pt idx="198">
                  <c:v>0.92125176965181377</c:v>
                </c:pt>
                <c:pt idx="199">
                  <c:v>0.92158051196826796</c:v>
                </c:pt>
                <c:pt idx="200">
                  <c:v>0.9219035653993668</c:v>
                </c:pt>
                <c:pt idx="201">
                  <c:v>0.9222208930851874</c:v>
                </c:pt>
                <c:pt idx="202">
                  <c:v>0.92253245784376459</c:v>
                </c:pt>
                <c:pt idx="203">
                  <c:v>0.92283822216785094</c:v>
                </c:pt>
                <c:pt idx="204">
                  <c:v>0.92313814822163853</c:v>
                </c:pt>
                <c:pt idx="205">
                  <c:v>0.92343219783743757</c:v>
                </c:pt>
                <c:pt idx="206">
                  <c:v>0.923720332512315</c:v>
                </c:pt>
                <c:pt idx="207">
                  <c:v>0.92400251340469031</c:v>
                </c:pt>
                <c:pt idx="208">
                  <c:v>0.92427870133088974</c:v>
                </c:pt>
                <c:pt idx="209">
                  <c:v>0.92454885676165499</c:v>
                </c:pt>
                <c:pt idx="210">
                  <c:v>0.92481293981861024</c:v>
                </c:pt>
                <c:pt idx="211">
                  <c:v>0.92507091027068422</c:v>
                </c:pt>
                <c:pt idx="212">
                  <c:v>0.92532272753048439</c:v>
                </c:pt>
                <c:pt idx="213">
                  <c:v>0.92556835065062892</c:v>
                </c:pt>
                <c:pt idx="214">
                  <c:v>0.92580773832002972</c:v>
                </c:pt>
                <c:pt idx="215">
                  <c:v>0.92604084886012905</c:v>
                </c:pt>
                <c:pt idx="216">
                  <c:v>0.92626764022108588</c:v>
                </c:pt>
                <c:pt idx="217">
                  <c:v>0.92648806997791711</c:v>
                </c:pt>
                <c:pt idx="218">
                  <c:v>0.92670209532658665</c:v>
                </c:pt>
                <c:pt idx="219">
                  <c:v>0.92690967308004413</c:v>
                </c:pt>
                <c:pt idx="220">
                  <c:v>0.92711075966421375</c:v>
                </c:pt>
                <c:pt idx="221">
                  <c:v>0.92730531111393089</c:v>
                </c:pt>
                <c:pt idx="222">
                  <c:v>0.92749328306882461</c:v>
                </c:pt>
                <c:pt idx="223">
                  <c:v>0.92767463076915013</c:v>
                </c:pt>
                <c:pt idx="224">
                  <c:v>0.92784930905156249</c:v>
                </c:pt>
                <c:pt idx="225">
                  <c:v>0.92801727234483755</c:v>
                </c:pt>
                <c:pt idx="226">
                  <c:v>0.92817847466553927</c:v>
                </c:pt>
                <c:pt idx="227">
                  <c:v>0.92833286961362382</c:v>
                </c:pt>
                <c:pt idx="228">
                  <c:v>0.92848041036799167</c:v>
                </c:pt>
                <c:pt idx="229">
                  <c:v>0.92862104968197945</c:v>
                </c:pt>
                <c:pt idx="230">
                  <c:v>0.92875473987879031</c:v>
                </c:pt>
                <c:pt idx="231">
                  <c:v>0.92888143284686553</c:v>
                </c:pt>
                <c:pt idx="232">
                  <c:v>0.92900108003519455</c:v>
                </c:pt>
                <c:pt idx="233">
                  <c:v>0.92911363244856104</c:v>
                </c:pt>
                <c:pt idx="234">
                  <c:v>0.92921904064272798</c:v>
                </c:pt>
                <c:pt idx="235">
                  <c:v>0.92931725471955573</c:v>
                </c:pt>
                <c:pt idx="236">
                  <c:v>0.9294082243220555</c:v>
                </c:pt>
                <c:pt idx="237">
                  <c:v>0.9294918986293762</c:v>
                </c:pt>
                <c:pt idx="238">
                  <c:v>0.92956822635172498</c:v>
                </c:pt>
                <c:pt idx="239">
                  <c:v>0.92963715572521577</c:v>
                </c:pt>
                <c:pt idx="240">
                  <c:v>0.9296986345066508</c:v>
                </c:pt>
                <c:pt idx="241">
                  <c:v>0.92975260996823006</c:v>
                </c:pt>
                <c:pt idx="242">
                  <c:v>0.92979902889218857</c:v>
                </c:pt>
                <c:pt idx="243">
                  <c:v>0.92983783756535943</c:v>
                </c:pt>
                <c:pt idx="244">
                  <c:v>0.9298689817736645</c:v>
                </c:pt>
                <c:pt idx="245">
                  <c:v>0.92989240679652618</c:v>
                </c:pt>
                <c:pt idx="246">
                  <c:v>0.92990805740120552</c:v>
                </c:pt>
                <c:pt idx="247">
                  <c:v>0.92991587783705876</c:v>
                </c:pt>
                <c:pt idx="248">
                  <c:v>0.92991581182971605</c:v>
                </c:pt>
                <c:pt idx="249">
                  <c:v>0.92990780257517858</c:v>
                </c:pt>
                <c:pt idx="250">
                  <c:v>0.92989179273383427</c:v>
                </c:pt>
                <c:pt idx="251">
                  <c:v>0.92986772442438748</c:v>
                </c:pt>
                <c:pt idx="252">
                  <c:v>0.92983553921770634</c:v>
                </c:pt>
                <c:pt idx="253">
                  <c:v>0.92979517813058077</c:v>
                </c:pt>
                <c:pt idx="254">
                  <c:v>0.92974658161939494</c:v>
                </c:pt>
                <c:pt idx="255">
                  <c:v>0.92968968957370834</c:v>
                </c:pt>
                <c:pt idx="256">
                  <c:v>0.92962444130974575</c:v>
                </c:pt>
                <c:pt idx="257">
                  <c:v>0.92955077556379584</c:v>
                </c:pt>
                <c:pt idx="258">
                  <c:v>0.92946863048551409</c:v>
                </c:pt>
                <c:pt idx="259">
                  <c:v>0.92937794363113146</c:v>
                </c:pt>
                <c:pt idx="260">
                  <c:v>0.92927865195656256</c:v>
                </c:pt>
                <c:pt idx="261">
                  <c:v>0.92917069181041756</c:v>
                </c:pt>
                <c:pt idx="262">
                  <c:v>0.92905399892691154</c:v>
                </c:pt>
                <c:pt idx="263">
                  <c:v>0.92892850841867181</c:v>
                </c:pt>
                <c:pt idx="264">
                  <c:v>0.92879415476943927</c:v>
                </c:pt>
                <c:pt idx="265">
                  <c:v>0.9286508718266645</c:v>
                </c:pt>
                <c:pt idx="266">
                  <c:v>0.92849859279399583</c:v>
                </c:pt>
                <c:pt idx="267">
                  <c:v>0.92833725022365587</c:v>
                </c:pt>
                <c:pt idx="268">
                  <c:v>0.9281667760087059</c:v>
                </c:pt>
                <c:pt idx="269">
                  <c:v>0.92798710137519802</c:v>
                </c:pt>
                <c:pt idx="270">
                  <c:v>0.92779815687420841</c:v>
                </c:pt>
                <c:pt idx="271">
                  <c:v>0.92759987237375374</c:v>
                </c:pt>
                <c:pt idx="272">
                  <c:v>0.92739217705058608</c:v>
                </c:pt>
                <c:pt idx="273">
                  <c:v>0.92717499938186609</c:v>
                </c:pt>
                <c:pt idx="274">
                  <c:v>0.92694826713671052</c:v>
                </c:pt>
                <c:pt idx="275">
                  <c:v>0.926711907367613</c:v>
                </c:pt>
                <c:pt idx="276">
                  <c:v>0.92646584640173435</c:v>
                </c:pt>
                <c:pt idx="277">
                  <c:v>0.92621000983206114</c:v>
                </c:pt>
                <c:pt idx="278">
                  <c:v>0.92594432250843117</c:v>
                </c:pt>
                <c:pt idx="279">
                  <c:v>0.9256687085284202</c:v>
                </c:pt>
                <c:pt idx="280">
                  <c:v>0.92538309122808959</c:v>
                </c:pt>
                <c:pt idx="281">
                  <c:v>0.92508739317259303</c:v>
                </c:pt>
                <c:pt idx="282">
                  <c:v>0.92478153614663638</c:v>
                </c:pt>
                <c:pt idx="283">
                  <c:v>0.92446544114479334</c:v>
                </c:pt>
                <c:pt idx="284">
                  <c:v>0.92413902836166573</c:v>
                </c:pt>
                <c:pt idx="285">
                  <c:v>0.92380221718189626</c:v>
                </c:pt>
                <c:pt idx="286">
                  <c:v>0.9234549261700209</c:v>
                </c:pt>
                <c:pt idx="287">
                  <c:v>0.92309707306016442</c:v>
                </c:pt>
                <c:pt idx="288">
                  <c:v>0.92272857474557335</c:v>
                </c:pt>
                <c:pt idx="289">
                  <c:v>0.92234934726798268</c:v>
                </c:pt>
                <c:pt idx="290">
                  <c:v>0.92195930580681562</c:v>
                </c:pt>
                <c:pt idx="291">
                  <c:v>0.92155836466821028</c:v>
                </c:pt>
                <c:pt idx="292">
                  <c:v>0.92114643727387258</c:v>
                </c:pt>
                <c:pt idx="293">
                  <c:v>0.92072343614974872</c:v>
                </c:pt>
                <c:pt idx="294">
                  <c:v>0.92028927291451723</c:v>
                </c:pt>
                <c:pt idx="295">
                  <c:v>0.91984385826789528</c:v>
                </c:pt>
                <c:pt idx="296">
                  <c:v>0.91938710197875351</c:v>
                </c:pt>
                <c:pt idx="297">
                  <c:v>0.91891891287304051</c:v>
                </c:pt>
                <c:pt idx="298">
                  <c:v>0.91843919882150893</c:v>
                </c:pt>
                <c:pt idx="299">
                  <c:v>0.91794786672723983</c:v>
                </c:pt>
                <c:pt idx="300">
                  <c:v>0.91744482251296389</c:v>
                </c:pt>
                <c:pt idx="301">
                  <c:v>0.91692997110817076</c:v>
                </c:pt>
                <c:pt idx="302">
                  <c:v>0.91640321643600753</c:v>
                </c:pt>
                <c:pt idx="303">
                  <c:v>0.91586446139995847</c:v>
                </c:pt>
                <c:pt idx="304">
                  <c:v>0.91531360787030069</c:v>
                </c:pt>
                <c:pt idx="305">
                  <c:v>0.91475055667033567</c:v>
                </c:pt>
                <c:pt idx="306">
                  <c:v>0.91417520756238657</c:v>
                </c:pt>
                <c:pt idx="307">
                  <c:v>0.91358745923356133</c:v>
                </c:pt>
                <c:pt idx="308">
                  <c:v>0.91298720928127231</c:v>
                </c:pt>
                <c:pt idx="309">
                  <c:v>0.9123743541985101</c:v>
                </c:pt>
                <c:pt idx="310">
                  <c:v>0.91174878935886705</c:v>
                </c:pt>
                <c:pt idx="311">
                  <c:v>0.91111040900130102</c:v>
                </c:pt>
                <c:pt idx="312">
                  <c:v>0.91045910621463821</c:v>
                </c:pt>
                <c:pt idx="313">
                  <c:v>0.90979477292180821</c:v>
                </c:pt>
                <c:pt idx="314">
                  <c:v>0.9091172998638033</c:v>
                </c:pt>
                <c:pt idx="315">
                  <c:v>0.90842657658336068</c:v>
                </c:pt>
                <c:pt idx="316">
                  <c:v>0.90772249140835504</c:v>
                </c:pt>
                <c:pt idx="317">
                  <c:v>0.90700493143490168</c:v>
                </c:pt>
                <c:pt idx="318">
                  <c:v>0.90627378251016089</c:v>
                </c:pt>
                <c:pt idx="319">
                  <c:v>0.9055289292148353</c:v>
                </c:pt>
                <c:pt idx="320">
                  <c:v>0.90477025484535756</c:v>
                </c:pt>
                <c:pt idx="321">
                  <c:v>0.90399764139575645</c:v>
                </c:pt>
                <c:pt idx="322">
                  <c:v>0.90321096953919999</c:v>
                </c:pt>
                <c:pt idx="323">
                  <c:v>0.90241011860920317</c:v>
                </c:pt>
                <c:pt idx="324">
                  <c:v>0.90300856797055429</c:v>
                </c:pt>
                <c:pt idx="325">
                  <c:v>0.90359976824352217</c:v>
                </c:pt>
                <c:pt idx="326">
                  <c:v>0.90418360048345758</c:v>
                </c:pt>
                <c:pt idx="327">
                  <c:v>0.90475994360918599</c:v>
                </c:pt>
                <c:pt idx="328">
                  <c:v>0.90532867435843534</c:v>
                </c:pt>
                <c:pt idx="329">
                  <c:v>0.90588966724217335</c:v>
                </c:pt>
                <c:pt idx="330">
                  <c:v>0.90644279449782761</c:v>
                </c:pt>
                <c:pt idx="331">
                  <c:v>0.90698792604135625</c:v>
                </c:pt>
                <c:pt idx="332">
                  <c:v>0.90752492941813268</c:v>
                </c:pt>
                <c:pt idx="333">
                  <c:v>0.90805366975261814</c:v>
                </c:pt>
                <c:pt idx="334">
                  <c:v>0.90857400969677959</c:v>
                </c:pt>
                <c:pt idx="335">
                  <c:v>0.90908580937722072</c:v>
                </c:pt>
                <c:pt idx="336">
                  <c:v>0.90958892634098987</c:v>
                </c:pt>
                <c:pt idx="337">
                  <c:v>0.91008321550002402</c:v>
                </c:pt>
                <c:pt idx="338">
                  <c:v>0.91056852907418895</c:v>
                </c:pt>
                <c:pt idx="339">
                  <c:v>0.91104471653287877</c:v>
                </c:pt>
                <c:pt idx="340">
                  <c:v>0.91151162453512646</c:v>
                </c:pt>
                <c:pt idx="341">
                  <c:v>0.91196909686818628</c:v>
                </c:pt>
                <c:pt idx="342">
                  <c:v>0.9124169743845415</c:v>
                </c:pt>
                <c:pt idx="343">
                  <c:v>0.91285509493728845</c:v>
                </c:pt>
                <c:pt idx="344">
                  <c:v>0.91328329331385305</c:v>
                </c:pt>
                <c:pt idx="345">
                  <c:v>0.91370140116798526</c:v>
                </c:pt>
                <c:pt idx="346">
                  <c:v>0.9141092469499813</c:v>
                </c:pt>
                <c:pt idx="347">
                  <c:v>0.91450665583508306</c:v>
                </c:pt>
                <c:pt idx="348">
                  <c:v>0.91489344964999342</c:v>
                </c:pt>
                <c:pt idx="349">
                  <c:v>0.91526944679745581</c:v>
                </c:pt>
                <c:pt idx="350">
                  <c:v>0.91563446217883515</c:v>
                </c:pt>
                <c:pt idx="351">
                  <c:v>0.91598830711464041</c:v>
                </c:pt>
                <c:pt idx="352">
                  <c:v>0.91633078926292477</c:v>
                </c:pt>
                <c:pt idx="353">
                  <c:v>0.91666171253549777</c:v>
                </c:pt>
                <c:pt idx="354">
                  <c:v>0.91698087701188058</c:v>
                </c:pt>
                <c:pt idx="355">
                  <c:v>0.91728807885093633</c:v>
                </c:pt>
                <c:pt idx="356">
                  <c:v>0.91758311020009775</c:v>
                </c:pt>
                <c:pt idx="357">
                  <c:v>0.91786575910212054</c:v>
                </c:pt>
                <c:pt idx="358">
                  <c:v>0.9181358093992843</c:v>
                </c:pt>
                <c:pt idx="359">
                  <c:v>0.91839304063495497</c:v>
                </c:pt>
                <c:pt idx="360">
                  <c:v>0.9186372279524293</c:v>
                </c:pt>
                <c:pt idx="361">
                  <c:v>0.91886814199097244</c:v>
                </c:pt>
                <c:pt idx="362">
                  <c:v>0.91908554877895643</c:v>
                </c:pt>
                <c:pt idx="363">
                  <c:v>0.91928920962400873</c:v>
                </c:pt>
                <c:pt idx="364">
                  <c:v>0.91947888100007036</c:v>
                </c:pt>
                <c:pt idx="365">
                  <c:v>0.91965431443126266</c:v>
                </c:pt>
                <c:pt idx="366">
                  <c:v>0.91981525637246253</c:v>
                </c:pt>
                <c:pt idx="367">
                  <c:v>0.9199614480864684</c:v>
                </c:pt>
                <c:pt idx="368">
                  <c:v>0.92009262551765369</c:v>
                </c:pt>
                <c:pt idx="369">
                  <c:v>0.9202085191619821</c:v>
                </c:pt>
                <c:pt idx="370">
                  <c:v>0.92030885393326733</c:v>
                </c:pt>
                <c:pt idx="371">
                  <c:v>0.92039334902555292</c:v>
                </c:pt>
                <c:pt idx="372">
                  <c:v>0.92046171777147012</c:v>
                </c:pt>
                <c:pt idx="373">
                  <c:v>0.92051366749645336</c:v>
                </c:pt>
                <c:pt idx="374">
                  <c:v>0.92054889936865592</c:v>
                </c:pt>
                <c:pt idx="375">
                  <c:v>0.92056710824442667</c:v>
                </c:pt>
                <c:pt idx="376">
                  <c:v>0.92056798250919381</c:v>
                </c:pt>
                <c:pt idx="377">
                  <c:v>0.92055120391359302</c:v>
                </c:pt>
                <c:pt idx="378">
                  <c:v>0.92051644740467675</c:v>
                </c:pt>
                <c:pt idx="379">
                  <c:v>0.9204633809520314</c:v>
                </c:pt>
                <c:pt idx="380">
                  <c:v>0.92039166536862027</c:v>
                </c:pt>
                <c:pt idx="381">
                  <c:v>0.9203009541261703</c:v>
                </c:pt>
                <c:pt idx="382">
                  <c:v>0.9201908931649031</c:v>
                </c:pt>
                <c:pt idx="383">
                  <c:v>0.92006112069741086</c:v>
                </c:pt>
                <c:pt idx="384">
                  <c:v>0.91991126700646397</c:v>
                </c:pt>
                <c:pt idx="385">
                  <c:v>0.91974095423653257</c:v>
                </c:pt>
                <c:pt idx="386">
                  <c:v>0.91954979617879007</c:v>
                </c:pt>
                <c:pt idx="387">
                  <c:v>0.91933739804936554</c:v>
                </c:pt>
                <c:pt idx="388">
                  <c:v>0.91910335626058703</c:v>
                </c:pt>
                <c:pt idx="389">
                  <c:v>0.91884725818496626</c:v>
                </c:pt>
                <c:pt idx="390">
                  <c:v>0.91856868191164887</c:v>
                </c:pt>
                <c:pt idx="391">
                  <c:v>0.91826719599504592</c:v>
                </c:pt>
                <c:pt idx="392">
                  <c:v>0.91794235919535816</c:v>
                </c:pt>
                <c:pt idx="393">
                  <c:v>0.91759372021068175</c:v>
                </c:pt>
                <c:pt idx="394">
                  <c:v>0.91722081740037387</c:v>
                </c:pt>
                <c:pt idx="395">
                  <c:v>0.91682317849934758</c:v>
                </c:pt>
                <c:pt idx="396">
                  <c:v>0.91640032032293828</c:v>
                </c:pt>
                <c:pt idx="397">
                  <c:v>0.91595174846198568</c:v>
                </c:pt>
                <c:pt idx="398">
                  <c:v>0.91547695696774101</c:v>
                </c:pt>
                <c:pt idx="399">
                  <c:v>0.91497542802620402</c:v>
                </c:pt>
                <c:pt idx="400">
                  <c:v>0.91444663162146989</c:v>
                </c:pt>
                <c:pt idx="401">
                  <c:v>0.91389002518765217</c:v>
                </c:pt>
                <c:pt idx="402">
                  <c:v>0.91330505324892119</c:v>
                </c:pt>
                <c:pt idx="403">
                  <c:v>0.91269114704717969</c:v>
                </c:pt>
                <c:pt idx="404">
                  <c:v>0.91204772415687696</c:v>
                </c:pt>
                <c:pt idx="405">
                  <c:v>0.91137418808643422</c:v>
                </c:pt>
                <c:pt idx="406">
                  <c:v>0.91066992786573331</c:v>
                </c:pt>
                <c:pt idx="407">
                  <c:v>0.90993431761909149</c:v>
                </c:pt>
                <c:pt idx="408">
                  <c:v>0.9091667161231175</c:v>
                </c:pt>
                <c:pt idx="409">
                  <c:v>0.90836646634882023</c:v>
                </c:pt>
                <c:pt idx="410">
                  <c:v>0.9075328949872975</c:v>
                </c:pt>
                <c:pt idx="411">
                  <c:v>0.90666531195831734</c:v>
                </c:pt>
                <c:pt idx="412">
                  <c:v>0.90596696464320647</c:v>
                </c:pt>
                <c:pt idx="413">
                  <c:v>0.90687702161365646</c:v>
                </c:pt>
                <c:pt idx="414">
                  <c:v>0.90777304130690994</c:v>
                </c:pt>
                <c:pt idx="415">
                  <c:v>0.90865450542690107</c:v>
                </c:pt>
                <c:pt idx="416">
                  <c:v>0.90952087665306913</c:v>
                </c:pt>
                <c:pt idx="417">
                  <c:v>0.91037159783574795</c:v>
                </c:pt>
                <c:pt idx="418">
                  <c:v>0.91120609115195395</c:v>
                </c:pt>
                <c:pt idx="419">
                  <c:v>0.91202375721931883</c:v>
                </c:pt>
                <c:pt idx="420">
                  <c:v>0.91282397416577787</c:v>
                </c:pt>
                <c:pt idx="421">
                  <c:v>0.91360609665246439</c:v>
                </c:pt>
                <c:pt idx="422">
                  <c:v>0.91436945484709331</c:v>
                </c:pt>
                <c:pt idx="423">
                  <c:v>0.91511335334493937</c:v>
                </c:pt>
                <c:pt idx="424">
                  <c:v>0.91583707003432302</c:v>
                </c:pt>
                <c:pt idx="425">
                  <c:v>0.91653985490330492</c:v>
                </c:pt>
                <c:pt idx="426">
                  <c:v>0.91722092878406947</c:v>
                </c:pt>
                <c:pt idx="427">
                  <c:v>0.91787948203124048</c:v>
                </c:pt>
                <c:pt idx="428">
                  <c:v>0.91851467313010571</c:v>
                </c:pt>
                <c:pt idx="429">
                  <c:v>0.91912562723045521</c:v>
                </c:pt>
                <c:pt idx="430">
                  <c:v>0.91971143460143279</c:v>
                </c:pt>
                <c:pt idx="431">
                  <c:v>0.92027114900247398</c:v>
                </c:pt>
                <c:pt idx="432">
                  <c:v>0.92080378596506152</c:v>
                </c:pt>
                <c:pt idx="433">
                  <c:v>0.92130832097963722</c:v>
                </c:pt>
                <c:pt idx="434">
                  <c:v>0.921783687581611</c:v>
                </c:pt>
                <c:pt idx="435">
                  <c:v>0.92222877532995828</c:v>
                </c:pt>
                <c:pt idx="436">
                  <c:v>0.92264242767141591</c:v>
                </c:pt>
                <c:pt idx="437">
                  <c:v>0.92302343968277356</c:v>
                </c:pt>
                <c:pt idx="438">
                  <c:v>0.92337055568318471</c:v>
                </c:pt>
                <c:pt idx="439">
                  <c:v>0.92368246670781484</c:v>
                </c:pt>
                <c:pt idx="440">
                  <c:v>0.92395780783347892</c:v>
                </c:pt>
                <c:pt idx="441">
                  <c:v>0.92419515534619656</c:v>
                </c:pt>
                <c:pt idx="442">
                  <c:v>0.92439302373981147</c:v>
                </c:pt>
                <c:pt idx="443">
                  <c:v>0.92454986253396065</c:v>
                </c:pt>
                <c:pt idx="444">
                  <c:v>0.9246640528987552</c:v>
                </c:pt>
                <c:pt idx="445">
                  <c:v>0.92473390407251499</c:v>
                </c:pt>
                <c:pt idx="446">
                  <c:v>0.92475764955779161</c:v>
                </c:pt>
                <c:pt idx="447">
                  <c:v>0.92473344307970773</c:v>
                </c:pt>
                <c:pt idx="448">
                  <c:v>0.92465935428931623</c:v>
                </c:pt>
                <c:pt idx="449">
                  <c:v>0.92453336419323828</c:v>
                </c:pt>
                <c:pt idx="450">
                  <c:v>0.9243533602892523</c:v>
                </c:pt>
                <c:pt idx="451">
                  <c:v>0.92411713138577622</c:v>
                </c:pt>
                <c:pt idx="452">
                  <c:v>0.92382236208127477</c:v>
                </c:pt>
                <c:pt idx="453">
                  <c:v>0.92346662687753467</c:v>
                </c:pt>
                <c:pt idx="454">
                  <c:v>0.92304738389845531</c:v>
                </c:pt>
                <c:pt idx="455">
                  <c:v>0.92256196818346126</c:v>
                </c:pt>
                <c:pt idx="456">
                  <c:v>0.92200758452187292</c:v>
                </c:pt>
                <c:pt idx="457">
                  <c:v>0.92138129979147698</c:v>
                </c:pt>
                <c:pt idx="458">
                  <c:v>0.92068003476116289</c:v>
                </c:pt>
                <c:pt idx="459">
                  <c:v>0.91990055531372739</c:v>
                </c:pt>
                <c:pt idx="460">
                  <c:v>0.91903946304079687</c:v>
                </c:pt>
                <c:pt idx="461">
                  <c:v>0.9180931851572276</c:v>
                </c:pt>
                <c:pt idx="462">
                  <c:v>0.91705796367722325</c:v>
                </c:pt>
                <c:pt idx="463">
                  <c:v>0.9159298437887442</c:v>
                </c:pt>
                <c:pt idx="464">
                  <c:v>0.91470466135647976</c:v>
                </c:pt>
                <c:pt idx="465">
                  <c:v>0.91566883786297759</c:v>
                </c:pt>
                <c:pt idx="466">
                  <c:v>0.91708257732315002</c:v>
                </c:pt>
                <c:pt idx="467">
                  <c:v>0.91845831985039306</c:v>
                </c:pt>
                <c:pt idx="468">
                  <c:v>0.91979303232407073</c:v>
                </c:pt>
                <c:pt idx="469">
                  <c:v>0.92108344965041267</c:v>
                </c:pt>
                <c:pt idx="470">
                  <c:v>0.92232605427932013</c:v>
                </c:pt>
                <c:pt idx="471">
                  <c:v>0.92351705360438763</c:v>
                </c:pt>
                <c:pt idx="472">
                  <c:v>0.92465235499227061</c:v>
                </c:pt>
                <c:pt idx="473">
                  <c:v>0.92572753815258602</c:v>
                </c:pt>
                <c:pt idx="474">
                  <c:v>0.92673782451914144</c:v>
                </c:pt>
                <c:pt idx="475">
                  <c:v>0.92767804326647574</c:v>
                </c:pt>
                <c:pt idx="476">
                  <c:v>0.92854259353129986</c:v>
                </c:pt>
                <c:pt idx="477">
                  <c:v>0.92932540234512395</c:v>
                </c:pt>
                <c:pt idx="478">
                  <c:v>0.93001987771040451</c:v>
                </c:pt>
                <c:pt idx="479">
                  <c:v>0.93061885616604256</c:v>
                </c:pt>
                <c:pt idx="480">
                  <c:v>0.93111454408649696</c:v>
                </c:pt>
                <c:pt idx="481">
                  <c:v>0.93149845183925328</c:v>
                </c:pt>
                <c:pt idx="482">
                  <c:v>0.93176131978431953</c:v>
                </c:pt>
                <c:pt idx="483">
                  <c:v>0.93189303493236442</c:v>
                </c:pt>
                <c:pt idx="484">
                  <c:v>0.93188253687972633</c:v>
                </c:pt>
                <c:pt idx="485">
                  <c:v>0.9317177114021008</c:v>
                </c:pt>
                <c:pt idx="486">
                  <c:v>0.93138526980602399</c:v>
                </c:pt>
                <c:pt idx="487">
                  <c:v>0.93087061179804687</c:v>
                </c:pt>
                <c:pt idx="488">
                  <c:v>0.93015766922288823</c:v>
                </c:pt>
                <c:pt idx="489">
                  <c:v>0.92922872752780694</c:v>
                </c:pt>
                <c:pt idx="490">
                  <c:v>0.92806422121054621</c:v>
                </c:pt>
                <c:pt idx="491">
                  <c:v>0.92664249877677751</c:v>
                </c:pt>
                <c:pt idx="492">
                  <c:v>0.92493955183707832</c:v>
                </c:pt>
                <c:pt idx="493">
                  <c:v>0.9243000669554895</c:v>
                </c:pt>
                <c:pt idx="494">
                  <c:v>0.92663390713614679</c:v>
                </c:pt>
                <c:pt idx="495">
                  <c:v>0.92884987190752499</c:v>
                </c:pt>
                <c:pt idx="496">
                  <c:v>0.93092775926796567</c:v>
                </c:pt>
                <c:pt idx="497">
                  <c:v>0.93284407333405328</c:v>
                </c:pt>
                <c:pt idx="498">
                  <c:v>0.93457139530622535</c:v>
                </c:pt>
                <c:pt idx="499">
                  <c:v>0.93607761136620271</c:v>
                </c:pt>
                <c:pt idx="500">
                  <c:v>0.93732495901895618</c:v>
                </c:pt>
                <c:pt idx="501">
                  <c:v>0.93826884126893939</c:v>
                </c:pt>
                <c:pt idx="502">
                  <c:v>0.93885634146775121</c:v>
                </c:pt>
                <c:pt idx="503">
                  <c:v>0.93902434882536534</c:v>
                </c:pt>
                <c:pt idx="504">
                  <c:v>0.93869717268065322</c:v>
                </c:pt>
                <c:pt idx="505">
                  <c:v>0.9377834785333703</c:v>
                </c:pt>
                <c:pt idx="506">
                  <c:v>0.93617231422116631</c:v>
                </c:pt>
                <c:pt idx="507">
                  <c:v>0.93372790065700095</c:v>
                </c:pt>
                <c:pt idx="508">
                  <c:v>0.93330116111098305</c:v>
                </c:pt>
                <c:pt idx="509">
                  <c:v>0.93710613907663809</c:v>
                </c:pt>
                <c:pt idx="510">
                  <c:v>0.9404276652501049</c:v>
                </c:pt>
                <c:pt idx="511">
                  <c:v>0.94308394567212295</c:v>
                </c:pt>
                <c:pt idx="512">
                  <c:v>0.94482387605953</c:v>
                </c:pt>
                <c:pt idx="513">
                  <c:v>0.94529446020810159</c:v>
                </c:pt>
                <c:pt idx="514">
                  <c:v>0.94398896197231996</c:v>
                </c:pt>
                <c:pt idx="515">
                  <c:v>0.94068599707249545</c:v>
                </c:pt>
                <c:pt idx="516">
                  <c:v>0.94190423247165689</c:v>
                </c:pt>
                <c:pt idx="517">
                  <c:v>0.94630089872766121</c:v>
                </c:pt>
                <c:pt idx="518">
                  <c:v>0.94922918054715022</c:v>
                </c:pt>
                <c:pt idx="519">
                  <c:v>0.95059125494455754</c:v>
                </c:pt>
                <c:pt idx="520">
                  <c:v>0.95029186518853637</c:v>
                </c:pt>
                <c:pt idx="521">
                  <c:v>0.94824046682054164</c:v>
                </c:pt>
                <c:pt idx="522">
                  <c:v>0.9447656760820129</c:v>
                </c:pt>
                <c:pt idx="523">
                  <c:v>0.94935634286375126</c:v>
                </c:pt>
                <c:pt idx="524">
                  <c:v>0.95268430478672139</c:v>
                </c:pt>
                <c:pt idx="525">
                  <c:v>0.95465606468865283</c:v>
                </c:pt>
                <c:pt idx="526">
                  <c:v>0.9551781453935031</c:v>
                </c:pt>
                <c:pt idx="527">
                  <c:v>0.95415872337757979</c:v>
                </c:pt>
                <c:pt idx="528">
                  <c:v>0.95150953396518978</c:v>
                </c:pt>
                <c:pt idx="529">
                  <c:v>0.95161031447077449</c:v>
                </c:pt>
                <c:pt idx="530">
                  <c:v>0.95525340956261828</c:v>
                </c:pt>
                <c:pt idx="531">
                  <c:v>0.95771550609271627</c:v>
                </c:pt>
                <c:pt idx="532">
                  <c:v>0.95890744748560564</c:v>
                </c:pt>
                <c:pt idx="533">
                  <c:v>0.95873962105172439</c:v>
                </c:pt>
                <c:pt idx="534">
                  <c:v>0.95712341586083827</c:v>
                </c:pt>
                <c:pt idx="535">
                  <c:v>0.95397294173478753</c:v>
                </c:pt>
                <c:pt idx="536">
                  <c:v>0.95711960698846765</c:v>
                </c:pt>
                <c:pt idx="537">
                  <c:v>0.95997391585153713</c:v>
                </c:pt>
                <c:pt idx="538">
                  <c:v>0.96171143905891054</c:v>
                </c:pt>
                <c:pt idx="539">
                  <c:v>0.9622467254358974</c:v>
                </c:pt>
                <c:pt idx="540">
                  <c:v>0.96149353171855767</c:v>
                </c:pt>
                <c:pt idx="541">
                  <c:v>0.95936614450111768</c:v>
                </c:pt>
                <c:pt idx="542">
                  <c:v>0.95843313967793498</c:v>
                </c:pt>
                <c:pt idx="543">
                  <c:v>0.96159937180258137</c:v>
                </c:pt>
                <c:pt idx="544">
                  <c:v>0.96378060319276382</c:v>
                </c:pt>
                <c:pt idx="545">
                  <c:v>0.96489655641879857</c:v>
                </c:pt>
                <c:pt idx="546">
                  <c:v>0.96486493893972025</c:v>
                </c:pt>
                <c:pt idx="547">
                  <c:v>0.96360242839936761</c:v>
                </c:pt>
                <c:pt idx="548">
                  <c:v>0.96102588802219568</c:v>
                </c:pt>
                <c:pt idx="549">
                  <c:v>0.96272524834141604</c:v>
                </c:pt>
                <c:pt idx="550">
                  <c:v>0.96526655309822451</c:v>
                </c:pt>
                <c:pt idx="551">
                  <c:v>0.96686195996846125</c:v>
                </c:pt>
                <c:pt idx="552">
                  <c:v>0.96743398344532283</c:v>
                </c:pt>
                <c:pt idx="553">
                  <c:v>0.96690302993636634</c:v>
                </c:pt>
                <c:pt idx="554">
                  <c:v>0.96518830884124385</c:v>
                </c:pt>
                <c:pt idx="555">
                  <c:v>0.96345602311982526</c:v>
                </c:pt>
                <c:pt idx="556">
                  <c:v>0.96628856559801024</c:v>
                </c:pt>
                <c:pt idx="557">
                  <c:v>0.96827952105072923</c:v>
                </c:pt>
                <c:pt idx="558">
                  <c:v>0.96935660010295788</c:v>
                </c:pt>
                <c:pt idx="559">
                  <c:v>0.96944468884469059</c:v>
                </c:pt>
                <c:pt idx="560">
                  <c:v>0.96846650833545</c:v>
                </c:pt>
                <c:pt idx="561">
                  <c:v>0.96634346726924081</c:v>
                </c:pt>
                <c:pt idx="562">
                  <c:v>0.96694031906702127</c:v>
                </c:pt>
                <c:pt idx="563">
                  <c:v>0.96925704278441471</c:v>
                </c:pt>
                <c:pt idx="564">
                  <c:v>0.97075653662535744</c:v>
                </c:pt>
                <c:pt idx="565">
                  <c:v>0.97136852613501046</c:v>
                </c:pt>
                <c:pt idx="566">
                  <c:v>0.97101992060485109</c:v>
                </c:pt>
                <c:pt idx="567">
                  <c:v>0.96963543394157614</c:v>
                </c:pt>
                <c:pt idx="568">
                  <c:v>0.96729562354988208</c:v>
                </c:pt>
                <c:pt idx="569">
                  <c:v>0.969879890593349</c:v>
                </c:pt>
                <c:pt idx="570">
                  <c:v>0.97173232109658414</c:v>
                </c:pt>
                <c:pt idx="571">
                  <c:v>0.9727875816775915</c:v>
                </c:pt>
                <c:pt idx="572">
                  <c:v>0.97208184038170098</c:v>
                </c:pt>
                <c:pt idx="573">
                  <c:v>0.97176963170349862</c:v>
                </c:pt>
                <c:pt idx="574">
                  <c:v>0.97557841536550338</c:v>
                </c:pt>
                <c:pt idx="575">
                  <c:v>0.97657487731478532</c:v>
                </c:pt>
                <c:pt idx="576">
                  <c:v>0.97545361309289891</c:v>
                </c:pt>
                <c:pt idx="577">
                  <c:v>0.97627653187071062</c:v>
                </c:pt>
                <c:pt idx="578">
                  <c:v>0.97896210063872968</c:v>
                </c:pt>
                <c:pt idx="579">
                  <c:v>0.97932941282810382</c:v>
                </c:pt>
                <c:pt idx="580">
                  <c:v>0.97793760177773437</c:v>
                </c:pt>
                <c:pt idx="581">
                  <c:v>0.9796217305683651</c:v>
                </c:pt>
                <c:pt idx="582">
                  <c:v>0.98148683699269035</c:v>
                </c:pt>
                <c:pt idx="583">
                  <c:v>0.98140132841968197</c:v>
                </c:pt>
                <c:pt idx="584">
                  <c:v>0.9798268817520851</c:v>
                </c:pt>
                <c:pt idx="585">
                  <c:v>0.98217619184228744</c:v>
                </c:pt>
                <c:pt idx="586">
                  <c:v>0.98342144595588288</c:v>
                </c:pt>
                <c:pt idx="587">
                  <c:v>0.98299950597367536</c:v>
                </c:pt>
                <c:pt idx="588">
                  <c:v>0.98155994947103198</c:v>
                </c:pt>
                <c:pt idx="589">
                  <c:v>0.98416923784374966</c:v>
                </c:pt>
                <c:pt idx="590">
                  <c:v>0.98493401156595417</c:v>
                </c:pt>
                <c:pt idx="591">
                  <c:v>0.98425614047906851</c:v>
                </c:pt>
                <c:pt idx="592">
                  <c:v>0.98375678145728618</c:v>
                </c:pt>
                <c:pt idx="593">
                  <c:v>0.98575015304733526</c:v>
                </c:pt>
                <c:pt idx="594">
                  <c:v>0.98613495643311555</c:v>
                </c:pt>
                <c:pt idx="595">
                  <c:v>0.9852589359349726</c:v>
                </c:pt>
                <c:pt idx="596">
                  <c:v>0.98552574294512785</c:v>
                </c:pt>
                <c:pt idx="597">
                  <c:v>0.98702022570776526</c:v>
                </c:pt>
                <c:pt idx="598">
                  <c:v>0.98709991054415391</c:v>
                </c:pt>
                <c:pt idx="599">
                  <c:v>0.98606837403331304</c:v>
                </c:pt>
                <c:pt idx="600">
                  <c:v>0.98696601440662546</c:v>
                </c:pt>
                <c:pt idx="601">
                  <c:v>0.98805098981371009</c:v>
                </c:pt>
                <c:pt idx="602">
                  <c:v>0.98788196493880831</c:v>
                </c:pt>
                <c:pt idx="603">
                  <c:v>0.98672829178123611</c:v>
                </c:pt>
                <c:pt idx="604">
                  <c:v>0.98814774496909763</c:v>
                </c:pt>
                <c:pt idx="605">
                  <c:v>0.98889117570617824</c:v>
                </c:pt>
                <c:pt idx="606">
                  <c:v>0.98851840519480139</c:v>
                </c:pt>
                <c:pt idx="607">
                  <c:v>0.9874085264047443</c:v>
                </c:pt>
                <c:pt idx="608">
                  <c:v>0.98913431638138438</c:v>
                </c:pt>
                <c:pt idx="609">
                  <c:v>0.9895850610879583</c:v>
                </c:pt>
                <c:pt idx="610">
                  <c:v>0.98902918816539409</c:v>
                </c:pt>
                <c:pt idx="611">
                  <c:v>0.9885747318677538</c:v>
                </c:pt>
                <c:pt idx="612">
                  <c:v>0.98988569671389504</c:v>
                </c:pt>
                <c:pt idx="613">
                  <c:v>0.99010506037024781</c:v>
                </c:pt>
                <c:pt idx="614">
                  <c:v>0.98962679497753558</c:v>
                </c:pt>
                <c:pt idx="615">
                  <c:v>0.98989732881480486</c:v>
                </c:pt>
                <c:pt idx="616">
                  <c:v>0.99092767634202383</c:v>
                </c:pt>
                <c:pt idx="617">
                  <c:v>0.98958256862232585</c:v>
                </c:pt>
                <c:pt idx="618">
                  <c:v>0.98805651346833179</c:v>
                </c:pt>
                <c:pt idx="619">
                  <c:v>0.98744901378391381</c:v>
                </c:pt>
                <c:pt idx="620">
                  <c:v>0.99426440038011454</c:v>
                </c:pt>
                <c:pt idx="621">
                  <c:v>0.99735403161910974</c:v>
                </c:pt>
                <c:pt idx="622">
                  <c:v>0.99095235188406328</c:v>
                </c:pt>
                <c:pt idx="623">
                  <c:v>1.009755892565142</c:v>
                </c:pt>
                <c:pt idx="624">
                  <c:v>0.96608448266001001</c:v>
                </c:pt>
                <c:pt idx="625">
                  <c:v>0.96611319245965344</c:v>
                </c:pt>
                <c:pt idx="626">
                  <c:v>0.96555688856761701</c:v>
                </c:pt>
                <c:pt idx="627">
                  <c:v>0.96712076331937991</c:v>
                </c:pt>
                <c:pt idx="628">
                  <c:v>0.96774747741142819</c:v>
                </c:pt>
                <c:pt idx="629">
                  <c:v>0.96761733329035282</c:v>
                </c:pt>
                <c:pt idx="630">
                  <c:v>0.96751699365359889</c:v>
                </c:pt>
                <c:pt idx="631">
                  <c:v>0.96879999014202345</c:v>
                </c:pt>
                <c:pt idx="632">
                  <c:v>0.96922503215376221</c:v>
                </c:pt>
                <c:pt idx="633">
                  <c:v>0.9689573907979987</c:v>
                </c:pt>
                <c:pt idx="634">
                  <c:v>0.96925917511563753</c:v>
                </c:pt>
                <c:pt idx="635">
                  <c:v>0.9702947562115315</c:v>
                </c:pt>
                <c:pt idx="636">
                  <c:v>0.9705431227425122</c:v>
                </c:pt>
                <c:pt idx="637">
                  <c:v>0.97015610371201166</c:v>
                </c:pt>
                <c:pt idx="638">
                  <c:v>0.9708132305549676</c:v>
                </c:pt>
                <c:pt idx="639">
                  <c:v>0.97163012390127557</c:v>
                </c:pt>
                <c:pt idx="640">
                  <c:v>0.97172322790337573</c:v>
                </c:pt>
                <c:pt idx="641">
                  <c:v>0.97123230615889433</c:v>
                </c:pt>
                <c:pt idx="642">
                  <c:v>0.97220394710963465</c:v>
                </c:pt>
                <c:pt idx="643">
                  <c:v>0.97282696215047781</c:v>
                </c:pt>
                <c:pt idx="644">
                  <c:v>0.97278325618367489</c:v>
                </c:pt>
                <c:pt idx="645">
                  <c:v>0.97224387923352074</c:v>
                </c:pt>
                <c:pt idx="646">
                  <c:v>0.97345210408656546</c:v>
                </c:pt>
                <c:pt idx="647">
                  <c:v>0.97390278185868506</c:v>
                </c:pt>
                <c:pt idx="648">
                  <c:v>0.97373825295808503</c:v>
                </c:pt>
                <c:pt idx="649">
                  <c:v>0.97357768361461061</c:v>
                </c:pt>
                <c:pt idx="650">
                  <c:v>0.97457524445201127</c:v>
                </c:pt>
                <c:pt idx="651">
                  <c:v>0.97487237950572569</c:v>
                </c:pt>
                <c:pt idx="652">
                  <c:v>0.97460094604779357</c:v>
                </c:pt>
                <c:pt idx="653">
                  <c:v>0.97477966824024187</c:v>
                </c:pt>
                <c:pt idx="654">
                  <c:v>0.97558827503113332</c:v>
                </c:pt>
                <c:pt idx="655">
                  <c:v>0.97574833845332642</c:v>
                </c:pt>
                <c:pt idx="656">
                  <c:v>0.97538217134732941</c:v>
                </c:pt>
                <c:pt idx="657">
                  <c:v>0.97586514867392604</c:v>
                </c:pt>
                <c:pt idx="658">
                  <c:v>0.97650393818866832</c:v>
                </c:pt>
                <c:pt idx="659">
                  <c:v>0.97654142332694394</c:v>
                </c:pt>
                <c:pt idx="660">
                  <c:v>0.97609120814863959</c:v>
                </c:pt>
                <c:pt idx="661">
                  <c:v>0.97684728263263798</c:v>
                </c:pt>
                <c:pt idx="662">
                  <c:v>0.9773331859776575</c:v>
                </c:pt>
                <c:pt idx="663">
                  <c:v>0.97726089315975551</c:v>
                </c:pt>
                <c:pt idx="664">
                  <c:v>0.97675307037064918</c:v>
                </c:pt>
                <c:pt idx="665">
                  <c:v>0.97773743162766824</c:v>
                </c:pt>
                <c:pt idx="666">
                  <c:v>0.97808547948960511</c:v>
                </c:pt>
                <c:pt idx="667">
                  <c:v>0.97791475216508472</c:v>
                </c:pt>
                <c:pt idx="668">
                  <c:v>0.97772957357947099</c:v>
                </c:pt>
                <c:pt idx="669">
                  <c:v>0.97854545247893177</c:v>
                </c:pt>
                <c:pt idx="670">
                  <c:v>0.97876903027930817</c:v>
                </c:pt>
                <c:pt idx="671">
                  <c:v>0.97850995215742309</c:v>
                </c:pt>
                <c:pt idx="672">
                  <c:v>0.97861699490072362</c:v>
                </c:pt>
                <c:pt idx="673">
                  <c:v>0.97927993405941782</c:v>
                </c:pt>
                <c:pt idx="674">
                  <c:v>0.97939099652382489</c:v>
                </c:pt>
                <c:pt idx="675">
                  <c:v>0.97905255715288431</c:v>
                </c:pt>
                <c:pt idx="676">
                  <c:v>0.9794244514469882</c:v>
                </c:pt>
                <c:pt idx="677">
                  <c:v>0.97994839090031582</c:v>
                </c:pt>
                <c:pt idx="678">
                  <c:v>0.97995764350925296</c:v>
                </c:pt>
                <c:pt idx="679">
                  <c:v>0.97954787813811328</c:v>
                </c:pt>
                <c:pt idx="680">
                  <c:v>0.98015994914230131</c:v>
                </c:pt>
                <c:pt idx="681">
                  <c:v>0.9805574225483652</c:v>
                </c:pt>
                <c:pt idx="682">
                  <c:v>0.98047447578390923</c:v>
                </c:pt>
                <c:pt idx="683">
                  <c:v>0.98000058412479973</c:v>
                </c:pt>
                <c:pt idx="684">
                  <c:v>0.98083054307451101</c:v>
                </c:pt>
                <c:pt idx="685">
                  <c:v>0.98111284553285427</c:v>
                </c:pt>
                <c:pt idx="686">
                  <c:v>0.98094634664069946</c:v>
                </c:pt>
                <c:pt idx="687">
                  <c:v>0.98075171757906654</c:v>
                </c:pt>
                <c:pt idx="688">
                  <c:v>0.98144247103645132</c:v>
                </c:pt>
                <c:pt idx="689">
                  <c:v>0.98161980327453424</c:v>
                </c:pt>
                <c:pt idx="690">
                  <c:v>0.98137754933422516</c:v>
                </c:pt>
                <c:pt idx="691">
                  <c:v>0.98143909058184164</c:v>
                </c:pt>
                <c:pt idx="692">
                  <c:v>0.98200126533574539</c:v>
                </c:pt>
                <c:pt idx="693">
                  <c:v>0.98208285811478779</c:v>
                </c:pt>
                <c:pt idx="694">
                  <c:v>0.98177189348645455</c:v>
                </c:pt>
                <c:pt idx="695">
                  <c:v>0.98206747950064854</c:v>
                </c:pt>
                <c:pt idx="696">
                  <c:v>0.98251184688251592</c:v>
                </c:pt>
                <c:pt idx="697">
                  <c:v>0.98250606876301472</c:v>
                </c:pt>
                <c:pt idx="698">
                  <c:v>0.98213276940826177</c:v>
                </c:pt>
                <c:pt idx="699">
                  <c:v>0.98264224862577743</c:v>
                </c:pt>
                <c:pt idx="700">
                  <c:v>0.98297860474102006</c:v>
                </c:pt>
                <c:pt idx="701">
                  <c:v>0.98289305578310149</c:v>
                </c:pt>
                <c:pt idx="702">
                  <c:v>0.98246320250514096</c:v>
                </c:pt>
                <c:pt idx="703">
                  <c:v>0.98316819516422638</c:v>
                </c:pt>
                <c:pt idx="704">
                  <c:v>0.9834054636933538</c:v>
                </c:pt>
                <c:pt idx="705">
                  <c:v>0.98324705721521977</c:v>
                </c:pt>
                <c:pt idx="706">
                  <c:v>0.9830499903171821</c:v>
                </c:pt>
                <c:pt idx="707">
                  <c:v>0.9836496195595581</c:v>
                </c:pt>
                <c:pt idx="708">
                  <c:v>0.98379594186566299</c:v>
                </c:pt>
                <c:pt idx="709">
                  <c:v>0.98357097601981824</c:v>
                </c:pt>
                <c:pt idx="710">
                  <c:v>0.98360176628175044</c:v>
                </c:pt>
                <c:pt idx="711">
                  <c:v>0.98409038572263752</c:v>
                </c:pt>
                <c:pt idx="712">
                  <c:v>0.98415320007631202</c:v>
                </c:pt>
                <c:pt idx="713">
                  <c:v>0.98386742070908395</c:v>
                </c:pt>
                <c:pt idx="714">
                  <c:v>0.98410768759977563</c:v>
                </c:pt>
                <c:pt idx="715">
                  <c:v>0.98449397281678863</c:v>
                </c:pt>
                <c:pt idx="716">
                  <c:v>0.98448008425639144</c:v>
                </c:pt>
                <c:pt idx="717">
                  <c:v>0.98413874027689929</c:v>
                </c:pt>
                <c:pt idx="718">
                  <c:v>0.98457161139644278</c:v>
                </c:pt>
                <c:pt idx="719">
                  <c:v>0.98486351994220267</c:v>
                </c:pt>
                <c:pt idx="720">
                  <c:v>0.98477916204715132</c:v>
                </c:pt>
                <c:pt idx="721">
                  <c:v>0.98438705433614537</c:v>
                </c:pt>
                <c:pt idx="722">
                  <c:v>0.98499702530047739</c:v>
                </c:pt>
                <c:pt idx="723">
                  <c:v>0.98520186482539762</c:v>
                </c:pt>
                <c:pt idx="724">
                  <c:v>0.98505275448234464</c:v>
                </c:pt>
                <c:pt idx="725">
                  <c:v>0.98485663865743622</c:v>
                </c:pt>
                <c:pt idx="726">
                  <c:v>0.98538708855352641</c:v>
                </c:pt>
                <c:pt idx="727">
                  <c:v>0.98551157742723527</c:v>
                </c:pt>
                <c:pt idx="728">
                  <c:v>0.98530296350536795</c:v>
                </c:pt>
                <c:pt idx="729">
                  <c:v>0.98531195592527232</c:v>
                </c:pt>
                <c:pt idx="730">
                  <c:v>0.9857446678453049</c:v>
                </c:pt>
                <c:pt idx="731">
                  <c:v>0.98579498922753894</c:v>
                </c:pt>
                <c:pt idx="732">
                  <c:v>0.98553169594328627</c:v>
                </c:pt>
                <c:pt idx="733">
                  <c:v>0.98573018961041825</c:v>
                </c:pt>
                <c:pt idx="734">
                  <c:v>0.98607236864286785</c:v>
                </c:pt>
                <c:pt idx="735">
                  <c:v>0.98605421881799371</c:v>
                </c:pt>
                <c:pt idx="736">
                  <c:v>0.98574068445601148</c:v>
                </c:pt>
                <c:pt idx="737">
                  <c:v>0.98611426426992022</c:v>
                </c:pt>
                <c:pt idx="738">
                  <c:v>0.98637256265729623</c:v>
                </c:pt>
                <c:pt idx="739">
                  <c:v>0.98629119433188217</c:v>
                </c:pt>
                <c:pt idx="740">
                  <c:v>0.98593150589417777</c:v>
                </c:pt>
                <c:pt idx="741">
                  <c:v>0.98646684693667241</c:v>
                </c:pt>
                <c:pt idx="742">
                  <c:v>0.98664741198841877</c:v>
                </c:pt>
                <c:pt idx="743">
                  <c:v>0.98650767315460108</c:v>
                </c:pt>
                <c:pt idx="744">
                  <c:v>0.986314156142577</c:v>
                </c:pt>
                <c:pt idx="745">
                  <c:v>0.9867903731681682</c:v>
                </c:pt>
                <c:pt idx="746">
                  <c:v>0.98689889040362289</c:v>
                </c:pt>
                <c:pt idx="747">
                  <c:v>0.98670525928925967</c:v>
                </c:pt>
                <c:pt idx="748">
                  <c:v>0.98669820833627531</c:v>
                </c:pt>
                <c:pt idx="749">
                  <c:v>0.98708707007182461</c:v>
                </c:pt>
                <c:pt idx="750">
                  <c:v>0.98712880213678722</c:v>
                </c:pt>
                <c:pt idx="751">
                  <c:v>0.98688541869402868</c:v>
                </c:pt>
                <c:pt idx="752">
                  <c:v>0.98705134417293938</c:v>
                </c:pt>
                <c:pt idx="753">
                  <c:v>0.98735897670484896</c:v>
                </c:pt>
                <c:pt idx="754">
                  <c:v>0.98733879853523832</c:v>
                </c:pt>
                <c:pt idx="755">
                  <c:v>0.98704949286009447</c:v>
                </c:pt>
                <c:pt idx="756">
                  <c:v>0.98737587339809285</c:v>
                </c:pt>
                <c:pt idx="757">
                  <c:v>0.98760796218806013</c:v>
                </c:pt>
                <c:pt idx="758">
                  <c:v>0.98753039283413546</c:v>
                </c:pt>
                <c:pt idx="759">
                  <c:v>0.98719871085920563</c:v>
                </c:pt>
                <c:pt idx="760">
                  <c:v>0.98767391663378767</c:v>
                </c:pt>
                <c:pt idx="761">
                  <c:v>0.98783574182400957</c:v>
                </c:pt>
                <c:pt idx="762">
                  <c:v>0.9877049732971207</c:v>
                </c:pt>
                <c:pt idx="763">
                  <c:v>0.98751482032720683</c:v>
                </c:pt>
                <c:pt idx="764">
                  <c:v>0.98794742296438298</c:v>
                </c:pt>
                <c:pt idx="765">
                  <c:v>0.9880438914685119</c:v>
                </c:pt>
                <c:pt idx="766">
                  <c:v>0.98786381492799835</c:v>
                </c:pt>
                <c:pt idx="767">
                  <c:v>0.98784459123835122</c:v>
                </c:pt>
                <c:pt idx="768">
                  <c:v>0.98819818565749917</c:v>
                </c:pt>
                <c:pt idx="769">
                  <c:v>0.98823386036992422</c:v>
                </c:pt>
                <c:pt idx="770">
                  <c:v>0.98800808992949329</c:v>
                </c:pt>
                <c:pt idx="771">
                  <c:v>0.98814796391238147</c:v>
                </c:pt>
                <c:pt idx="772">
                  <c:v>0.98842785624385554</c:v>
                </c:pt>
                <c:pt idx="773">
                  <c:v>0.98840698266109939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C6C5-9D4E-8223-C8E38A38018D}"/>
            </c:ext>
          </c:extLst>
        </c:ser>
        <c:ser>
          <c:idx val="4"/>
          <c:order val="3"/>
          <c:tx>
            <c:strRef>
              <c:f>'Sheet1 (5)'!$M$1</c:f>
              <c:strCache>
                <c:ptCount val="1"/>
                <c:pt idx="0">
                  <c:v>Probabilistic adaptive (power of 2)</c:v>
                </c:pt>
              </c:strCache>
            </c:strRef>
          </c:tx>
          <c:spPr>
            <a:ln w="22225" cap="rnd">
              <a:solidFill>
                <a:schemeClr val="accent2">
                  <a:lumMod val="60000"/>
                  <a:lumOff val="40000"/>
                </a:schemeClr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'Sheet1 (5)'!$A$2:$A$775</c:f>
              <c:numCache>
                <c:formatCode>General</c:formatCode>
                <c:ptCount val="774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(5)'!$M$2:$M$775</c:f>
              <c:numCache>
                <c:formatCode>General</c:formatCode>
                <c:ptCount val="774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0.99998845840889494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0.99989612346393519</c:v>
                </c:pt>
                <c:pt idx="30">
                  <c:v>0.99985861126708331</c:v>
                </c:pt>
                <c:pt idx="31">
                  <c:v>0.99981532715492094</c:v>
                </c:pt>
                <c:pt idx="32">
                  <c:v>0.99976627078104419</c:v>
                </c:pt>
                <c:pt idx="33">
                  <c:v>0.9997114417528099</c:v>
                </c:pt>
                <c:pt idx="34">
                  <c:v>0.99965083963131995</c:v>
                </c:pt>
                <c:pt idx="35">
                  <c:v>0.99958446393139844</c:v>
                </c:pt>
                <c:pt idx="36">
                  <c:v>0.99951231412156782</c:v>
                </c:pt>
                <c:pt idx="37">
                  <c:v>0.99943438962402431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0.99916596153158721</c:v>
                </c:pt>
                <c:pt idx="41">
                  <c:v>0.99906493157761067</c:v>
                </c:pt>
                <c:pt idx="42">
                  <c:v>0.99895812335095679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0.99860302023780934</c:v>
                </c:pt>
                <c:pt idx="46">
                  <c:v>0.99847308989030759</c:v>
                </c:pt>
                <c:pt idx="47">
                  <c:v>0.99833737652188215</c:v>
                </c:pt>
                <c:pt idx="48">
                  <c:v>0.99819587904281004</c:v>
                </c:pt>
                <c:pt idx="49">
                  <c:v>0.99804859631656151</c:v>
                </c:pt>
                <c:pt idx="50">
                  <c:v>0.99789552715974061</c:v>
                </c:pt>
                <c:pt idx="51">
                  <c:v>0.99773667034203439</c:v>
                </c:pt>
                <c:pt idx="52">
                  <c:v>0.99757202458614647</c:v>
                </c:pt>
                <c:pt idx="53">
                  <c:v>0.99740158856773942</c:v>
                </c:pt>
                <c:pt idx="54">
                  <c:v>0.99722536091536962</c:v>
                </c:pt>
                <c:pt idx="55">
                  <c:v>0.99704334021042118</c:v>
                </c:pt>
                <c:pt idx="56">
                  <c:v>0.99685552498703422</c:v>
                </c:pt>
                <c:pt idx="57">
                  <c:v>0.99666191373203872</c:v>
                </c:pt>
                <c:pt idx="58">
                  <c:v>0.99646250488487631</c:v>
                </c:pt>
                <c:pt idx="59">
                  <c:v>0.99625729683752762</c:v>
                </c:pt>
                <c:pt idx="60">
                  <c:v>0.99604628793443128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0.9951442089848419</c:v>
                </c:pt>
                <c:pt idx="65">
                  <c:v>0.99490416929988812</c:v>
                </c:pt>
                <c:pt idx="66">
                  <c:v>0.99465831782278114</c:v>
                </c:pt>
                <c:pt idx="67">
                  <c:v>0.99440665256277994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0.99334181218805373</c:v>
                </c:pt>
                <c:pt idx="72">
                  <c:v>0.99306104646005611</c:v>
                </c:pt>
                <c:pt idx="73">
                  <c:v>0.99277445398780817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0.99187969255335084</c:v>
                </c:pt>
                <c:pt idx="77">
                  <c:v>0.99156976930638119</c:v>
                </c:pt>
                <c:pt idx="78">
                  <c:v>0.99125400717036871</c:v>
                </c:pt>
                <c:pt idx="79">
                  <c:v>0.99093240356836998</c:v>
                </c:pt>
                <c:pt idx="80">
                  <c:v>0.99060495587381603</c:v>
                </c:pt>
                <c:pt idx="81">
                  <c:v>0.99027166141038814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0.98887996059261241</c:v>
                </c:pt>
                <c:pt idx="86">
                  <c:v>0.98851739038915643</c:v>
                </c:pt>
                <c:pt idx="87">
                  <c:v>0.98814895630642785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0.98700844024317158</c:v>
                </c:pt>
                <c:pt idx="91">
                  <c:v>0.98661651984880927</c:v>
                </c:pt>
                <c:pt idx="92">
                  <c:v>0.98621871992224097</c:v>
                </c:pt>
                <c:pt idx="93">
                  <c:v>0.98581503717891961</c:v>
                </c:pt>
                <c:pt idx="94">
                  <c:v>0.98540546828259878</c:v>
                </c:pt>
                <c:pt idx="95">
                  <c:v>0.98499000984515761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0.98370826262318545</c:v>
                </c:pt>
                <c:pt idx="99">
                  <c:v>0.98326921109651866</c:v>
                </c:pt>
                <c:pt idx="100">
                  <c:v>0.98282425230390502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0.98145389503365354</c:v>
                </c:pt>
                <c:pt idx="104">
                  <c:v>0.98098526961402732</c:v>
                </c:pt>
                <c:pt idx="105">
                  <c:v>0.98051071787965693</c:v>
                </c:pt>
                <c:pt idx="106">
                  <c:v>0.98003023585977278</c:v>
                </c:pt>
                <c:pt idx="107">
                  <c:v>0.97954381952946257</c:v>
                </c:pt>
                <c:pt idx="108">
                  <c:v>0.97905146480945904</c:v>
                </c:pt>
                <c:pt idx="109">
                  <c:v>0.97855316756592914</c:v>
                </c:pt>
                <c:pt idx="110">
                  <c:v>0.97804892361025542</c:v>
                </c:pt>
                <c:pt idx="111">
                  <c:v>0.97753872869881886</c:v>
                </c:pt>
                <c:pt idx="112">
                  <c:v>0.97702257853277397</c:v>
                </c:pt>
                <c:pt idx="113">
                  <c:v>0.97650046875782393</c:v>
                </c:pt>
                <c:pt idx="114">
                  <c:v>0.97597239496399035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0.97380036943822501</c:v>
                </c:pt>
                <c:pt idx="119">
                  <c:v>0.9732424074349133</c:v>
                </c:pt>
                <c:pt idx="120">
                  <c:v>0.97267845377022777</c:v>
                </c:pt>
                <c:pt idx="121">
                  <c:v>0.97210850363769064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0.96976864027637444</c:v>
                </c:pt>
                <c:pt idx="126">
                  <c:v>0.96916863368058159</c:v>
                </c:pt>
                <c:pt idx="127">
                  <c:v>0.96856260055821386</c:v>
                </c:pt>
                <c:pt idx="128">
                  <c:v>0.96795053569363909</c:v>
                </c:pt>
                <c:pt idx="129">
                  <c:v>0.96733243381166645</c:v>
                </c:pt>
                <c:pt idx="130">
                  <c:v>0.96670828957725541</c:v>
                </c:pt>
                <c:pt idx="131">
                  <c:v>0.96607809759522556</c:v>
                </c:pt>
                <c:pt idx="132">
                  <c:v>0.96544185240995595</c:v>
                </c:pt>
                <c:pt idx="133">
                  <c:v>0.96479954850508731</c:v>
                </c:pt>
                <c:pt idx="134">
                  <c:v>0.96415118030321489</c:v>
                </c:pt>
                <c:pt idx="135">
                  <c:v>0.9634967421655789</c:v>
                </c:pt>
                <c:pt idx="136">
                  <c:v>0.96283622839175087</c:v>
                </c:pt>
                <c:pt idx="137">
                  <c:v>0.96216963321931781</c:v>
                </c:pt>
                <c:pt idx="138">
                  <c:v>0.96149695082355491</c:v>
                </c:pt>
                <c:pt idx="139">
                  <c:v>0.96081817531710412</c:v>
                </c:pt>
                <c:pt idx="140">
                  <c:v>0.96013330074963732</c:v>
                </c:pt>
                <c:pt idx="141">
                  <c:v>0.95944232110752758</c:v>
                </c:pt>
                <c:pt idx="142">
                  <c:v>0.96002664945462046</c:v>
                </c:pt>
                <c:pt idx="143">
                  <c:v>0.96065119832050316</c:v>
                </c:pt>
                <c:pt idx="144">
                  <c:v>0.96127087687928503</c:v>
                </c:pt>
                <c:pt idx="145">
                  <c:v>0.9618856585023865</c:v>
                </c:pt>
                <c:pt idx="146">
                  <c:v>0.96249551636163855</c:v>
                </c:pt>
                <c:pt idx="147">
                  <c:v>0.96310042342761237</c:v>
                </c:pt>
                <c:pt idx="148">
                  <c:v>0.96370035246792596</c:v>
                </c:pt>
                <c:pt idx="149">
                  <c:v>0.96429527604554033</c:v>
                </c:pt>
                <c:pt idx="150">
                  <c:v>0.96488516651703105</c:v>
                </c:pt>
                <c:pt idx="151">
                  <c:v>0.96546999603084371</c:v>
                </c:pt>
                <c:pt idx="152">
                  <c:v>0.96604973652553217</c:v>
                </c:pt>
                <c:pt idx="153">
                  <c:v>0.96662435972797534</c:v>
                </c:pt>
                <c:pt idx="154">
                  <c:v>0.96719383715157792</c:v>
                </c:pt>
                <c:pt idx="155">
                  <c:v>0.96775814009444694</c:v>
                </c:pt>
                <c:pt idx="156">
                  <c:v>0.96831723963755467</c:v>
                </c:pt>
                <c:pt idx="157">
                  <c:v>0.96887110664287657</c:v>
                </c:pt>
                <c:pt idx="158">
                  <c:v>0.96941971175151209</c:v>
                </c:pt>
                <c:pt idx="159">
                  <c:v>0.96996302538178503</c:v>
                </c:pt>
                <c:pt idx="160">
                  <c:v>0.97050101772732067</c:v>
                </c:pt>
                <c:pt idx="161">
                  <c:v>0.97103365875510383</c:v>
                </c:pt>
                <c:pt idx="162">
                  <c:v>0.9715609182035192</c:v>
                </c:pt>
                <c:pt idx="163">
                  <c:v>0.97208276558036155</c:v>
                </c:pt>
                <c:pt idx="164">
                  <c:v>0.97259917016083464</c:v>
                </c:pt>
                <c:pt idx="165">
                  <c:v>0.97311010098551765</c:v>
                </c:pt>
                <c:pt idx="166">
                  <c:v>0.97361552685831976</c:v>
                </c:pt>
                <c:pt idx="167">
                  <c:v>0.97411541634440491</c:v>
                </c:pt>
                <c:pt idx="168">
                  <c:v>0.97460973776809423</c:v>
                </c:pt>
                <c:pt idx="169">
                  <c:v>0.97509845921075189</c:v>
                </c:pt>
                <c:pt idx="170">
                  <c:v>0.97558154850863499</c:v>
                </c:pt>
                <c:pt idx="171">
                  <c:v>0.97605897325073676</c:v>
                </c:pt>
                <c:pt idx="172">
                  <c:v>0.9765307007765881</c:v>
                </c:pt>
                <c:pt idx="173">
                  <c:v>0.97699669817404766</c:v>
                </c:pt>
                <c:pt idx="174">
                  <c:v>0.97745693227706143</c:v>
                </c:pt>
                <c:pt idx="175">
                  <c:v>0.97791136966339809</c:v>
                </c:pt>
                <c:pt idx="176">
                  <c:v>0.97835997665235863</c:v>
                </c:pt>
                <c:pt idx="177">
                  <c:v>0.97880271930246276</c:v>
                </c:pt>
                <c:pt idx="178">
                  <c:v>0.97923956340910601</c:v>
                </c:pt>
                <c:pt idx="179">
                  <c:v>0.97967047450219258</c:v>
                </c:pt>
                <c:pt idx="180">
                  <c:v>0.98009541784374199</c:v>
                </c:pt>
                <c:pt idx="181">
                  <c:v>0.98051435842546464</c:v>
                </c:pt>
                <c:pt idx="182">
                  <c:v>0.98092726096631588</c:v>
                </c:pt>
                <c:pt idx="183">
                  <c:v>0.98133408991001658</c:v>
                </c:pt>
                <c:pt idx="184">
                  <c:v>0.98173480942255054</c:v>
                </c:pt>
                <c:pt idx="185">
                  <c:v>0.98212938338962863</c:v>
                </c:pt>
                <c:pt idx="186">
                  <c:v>0.98251777541412877</c:v>
                </c:pt>
                <c:pt idx="187">
                  <c:v>0.98289994881350129</c:v>
                </c:pt>
                <c:pt idx="188">
                  <c:v>0.98327586661714783</c:v>
                </c:pt>
                <c:pt idx="189">
                  <c:v>0.98364549156377212</c:v>
                </c:pt>
                <c:pt idx="190">
                  <c:v>0.98400878609869458</c:v>
                </c:pt>
                <c:pt idx="191">
                  <c:v>0.9843657123711389</c:v>
                </c:pt>
                <c:pt idx="192">
                  <c:v>0.98471623223148919</c:v>
                </c:pt>
                <c:pt idx="193">
                  <c:v>0.98506030722851168</c:v>
                </c:pt>
                <c:pt idx="194">
                  <c:v>0.98539789860654758</c:v>
                </c:pt>
                <c:pt idx="195">
                  <c:v>0.98572896730266768</c:v>
                </c:pt>
                <c:pt idx="196">
                  <c:v>0.98605347394380116</c:v>
                </c:pt>
                <c:pt idx="197">
                  <c:v>0.9863713788438232</c:v>
                </c:pt>
                <c:pt idx="198">
                  <c:v>0.98668264200061706</c:v>
                </c:pt>
                <c:pt idx="199">
                  <c:v>0.98698722309309095</c:v>
                </c:pt>
                <c:pt idx="200">
                  <c:v>0.9872850814781684</c:v>
                </c:pt>
                <c:pt idx="201">
                  <c:v>0.98757617618774063</c:v>
                </c:pt>
                <c:pt idx="202">
                  <c:v>0.98786046592558141</c:v>
                </c:pt>
                <c:pt idx="203">
                  <c:v>0.9881379090642235</c:v>
                </c:pt>
                <c:pt idx="204">
                  <c:v>0.98840846364180468</c:v>
                </c:pt>
                <c:pt idx="205">
                  <c:v>0.98867208735886902</c:v>
                </c:pt>
                <c:pt idx="206">
                  <c:v>0.98892873757513267</c:v>
                </c:pt>
                <c:pt idx="207">
                  <c:v>0.989178371306214</c:v>
                </c:pt>
                <c:pt idx="208">
                  <c:v>0.98942094522031598</c:v>
                </c:pt>
                <c:pt idx="209">
                  <c:v>0.98965641563487849</c:v>
                </c:pt>
                <c:pt idx="210">
                  <c:v>0.98988473851318404</c:v>
                </c:pt>
                <c:pt idx="211">
                  <c:v>0.99010586946092183</c:v>
                </c:pt>
                <c:pt idx="212">
                  <c:v>0.99031976372271668</c:v>
                </c:pt>
                <c:pt idx="213">
                  <c:v>0.99052637617860606</c:v>
                </c:pt>
                <c:pt idx="214">
                  <c:v>0.99072566134048323</c:v>
                </c:pt>
                <c:pt idx="215">
                  <c:v>0.99091757334848884</c:v>
                </c:pt>
                <c:pt idx="216">
                  <c:v>0.99110206596736761</c:v>
                </c:pt>
                <c:pt idx="217">
                  <c:v>0.99127909258276992</c:v>
                </c:pt>
                <c:pt idx="218">
                  <c:v>0.99144860619751529</c:v>
                </c:pt>
                <c:pt idx="219">
                  <c:v>0.99161055942780407</c:v>
                </c:pt>
                <c:pt idx="220">
                  <c:v>0.99176490449939125</c:v>
                </c:pt>
                <c:pt idx="221">
                  <c:v>0.99191159324369982</c:v>
                </c:pt>
                <c:pt idx="222">
                  <c:v>0.9920505770938961</c:v>
                </c:pt>
                <c:pt idx="223">
                  <c:v>0.99218180708091164</c:v>
                </c:pt>
                <c:pt idx="224">
                  <c:v>0.99230523382941871</c:v>
                </c:pt>
                <c:pt idx="225">
                  <c:v>0.99242080755374551</c:v>
                </c:pt>
                <c:pt idx="226">
                  <c:v>0.99252847805375599</c:v>
                </c:pt>
                <c:pt idx="227">
                  <c:v>0.99262819471066221</c:v>
                </c:pt>
                <c:pt idx="228">
                  <c:v>0.99271990648279163</c:v>
                </c:pt>
                <c:pt idx="229">
                  <c:v>0.99280356190130237</c:v>
                </c:pt>
                <c:pt idx="230">
                  <c:v>0.99287910906583587</c:v>
                </c:pt>
                <c:pt idx="231">
                  <c:v>0.99294649564012261</c:v>
                </c:pt>
                <c:pt idx="232">
                  <c:v>0.99300566884752561</c:v>
                </c:pt>
                <c:pt idx="233">
                  <c:v>0.99305657546653003</c:v>
                </c:pt>
                <c:pt idx="234">
                  <c:v>0.9930991618261733</c:v>
                </c:pt>
                <c:pt idx="235">
                  <c:v>0.99313337380141653</c:v>
                </c:pt>
                <c:pt idx="236">
                  <c:v>0.9931591568084569</c:v>
                </c:pt>
                <c:pt idx="237">
                  <c:v>0.99317645579997549</c:v>
                </c:pt>
                <c:pt idx="238">
                  <c:v>0.99318521526033221</c:v>
                </c:pt>
                <c:pt idx="239">
                  <c:v>0.99318537920068251</c:v>
                </c:pt>
                <c:pt idx="240">
                  <c:v>0.99317689115404739</c:v>
                </c:pt>
                <c:pt idx="241">
                  <c:v>0.99315969417030814</c:v>
                </c:pt>
                <c:pt idx="242">
                  <c:v>0.99313373081113643</c:v>
                </c:pt>
                <c:pt idx="243">
                  <c:v>0.99309894314485947</c:v>
                </c:pt>
                <c:pt idx="244">
                  <c:v>0.99305527274125993</c:v>
                </c:pt>
                <c:pt idx="245">
                  <c:v>0.99300266066629261</c:v>
                </c:pt>
                <c:pt idx="246">
                  <c:v>0.99294104747675582</c:v>
                </c:pt>
                <c:pt idx="247">
                  <c:v>0.99287037321486538</c:v>
                </c:pt>
                <c:pt idx="248">
                  <c:v>0.99279057740277188</c:v>
                </c:pt>
                <c:pt idx="249">
                  <c:v>0.9927015990370005</c:v>
                </c:pt>
                <c:pt idx="250">
                  <c:v>0.99260337658281161</c:v>
                </c:pt>
                <c:pt idx="251">
                  <c:v>0.99249584796849089</c:v>
                </c:pt>
                <c:pt idx="252">
                  <c:v>0.99237895057956227</c:v>
                </c:pt>
                <c:pt idx="253">
                  <c:v>0.99225262125290936</c:v>
                </c:pt>
                <c:pt idx="254">
                  <c:v>0.99211679627083926</c:v>
                </c:pt>
                <c:pt idx="255">
                  <c:v>0.99197141135504197</c:v>
                </c:pt>
                <c:pt idx="256">
                  <c:v>0.99181640166048191</c:v>
                </c:pt>
                <c:pt idx="257">
                  <c:v>0.99165170176919926</c:v>
                </c:pt>
                <c:pt idx="258">
                  <c:v>0.99147724568402695</c:v>
                </c:pt>
                <c:pt idx="259">
                  <c:v>0.99129296682221668</c:v>
                </c:pt>
                <c:pt idx="260">
                  <c:v>0.99109879800898448</c:v>
                </c:pt>
                <c:pt idx="261">
                  <c:v>0.99089467147095933</c:v>
                </c:pt>
                <c:pt idx="262">
                  <c:v>0.99068051882953867</c:v>
                </c:pt>
                <c:pt idx="263">
                  <c:v>0.99045627109415801</c:v>
                </c:pt>
                <c:pt idx="264">
                  <c:v>0.99022185865545742</c:v>
                </c:pt>
                <c:pt idx="265">
                  <c:v>0.98997721127835803</c:v>
                </c:pt>
                <c:pt idx="266">
                  <c:v>0.98972225809503322</c:v>
                </c:pt>
                <c:pt idx="267">
                  <c:v>0.98945692759778947</c:v>
                </c:pt>
                <c:pt idx="268">
                  <c:v>0.98918114763183174</c:v>
                </c:pt>
                <c:pt idx="269">
                  <c:v>0.9888948453879397</c:v>
                </c:pt>
                <c:pt idx="270">
                  <c:v>0.98859794739502771</c:v>
                </c:pt>
                <c:pt idx="271">
                  <c:v>0.98829037951260179</c:v>
                </c:pt>
                <c:pt idx="272">
                  <c:v>0.98797206692310635</c:v>
                </c:pt>
                <c:pt idx="273">
                  <c:v>0.98764293412416237</c:v>
                </c:pt>
                <c:pt idx="274">
                  <c:v>0.98730290492068429</c:v>
                </c:pt>
                <c:pt idx="275">
                  <c:v>0.9869519024168949</c:v>
                </c:pt>
                <c:pt idx="276">
                  <c:v>0.98658984900820745</c:v>
                </c:pt>
                <c:pt idx="277">
                  <c:v>0.98621666637299654</c:v>
                </c:pt>
                <c:pt idx="278">
                  <c:v>0.98583227546425034</c:v>
                </c:pt>
                <c:pt idx="279">
                  <c:v>0.98543659650109161</c:v>
                </c:pt>
                <c:pt idx="280">
                  <c:v>0.98502954896016925</c:v>
                </c:pt>
                <c:pt idx="281">
                  <c:v>0.98461105156693984</c:v>
                </c:pt>
                <c:pt idx="282">
                  <c:v>0.98418102228679083</c:v>
                </c:pt>
                <c:pt idx="283">
                  <c:v>0.98373937831605673</c:v>
                </c:pt>
                <c:pt idx="284">
                  <c:v>0.98328603607287468</c:v>
                </c:pt>
                <c:pt idx="285">
                  <c:v>0.98282091118792425</c:v>
                </c:pt>
                <c:pt idx="286">
                  <c:v>0.98234391849500557</c:v>
                </c:pt>
                <c:pt idx="287">
                  <c:v>0.98185497202148864</c:v>
                </c:pt>
                <c:pt idx="288">
                  <c:v>0.9813539849786086</c:v>
                </c:pt>
                <c:pt idx="289">
                  <c:v>0.98084086975160945</c:v>
                </c:pt>
                <c:pt idx="290">
                  <c:v>0.98031553788974279</c:v>
                </c:pt>
                <c:pt idx="291">
                  <c:v>0.97977790009610111</c:v>
                </c:pt>
                <c:pt idx="292">
                  <c:v>0.9792278662173044</c:v>
                </c:pt>
                <c:pt idx="293">
                  <c:v>0.97866534523301207</c:v>
                </c:pt>
                <c:pt idx="294">
                  <c:v>0.97809024524528143</c:v>
                </c:pt>
                <c:pt idx="295">
                  <c:v>0.97750247346775154</c:v>
                </c:pt>
                <c:pt idx="296">
                  <c:v>0.97690193621465338</c:v>
                </c:pt>
                <c:pt idx="297">
                  <c:v>0.9762885388896565</c:v>
                </c:pt>
                <c:pt idx="298">
                  <c:v>0.97566218597452348</c:v>
                </c:pt>
                <c:pt idx="299">
                  <c:v>0.97502278101759321</c:v>
                </c:pt>
                <c:pt idx="300">
                  <c:v>0.97437022662206685</c:v>
                </c:pt>
                <c:pt idx="301">
                  <c:v>0.97370442443412319</c:v>
                </c:pt>
                <c:pt idx="302">
                  <c:v>0.97302527513081793</c:v>
                </c:pt>
                <c:pt idx="303">
                  <c:v>0.9723326784078038</c:v>
                </c:pt>
                <c:pt idx="304">
                  <c:v>0.97162653296683688</c:v>
                </c:pt>
                <c:pt idx="305">
                  <c:v>0.97090673650309167</c:v>
                </c:pt>
                <c:pt idx="306">
                  <c:v>0.97017318569224942</c:v>
                </c:pt>
                <c:pt idx="307">
                  <c:v>0.96942577617738479</c:v>
                </c:pt>
                <c:pt idx="308">
                  <c:v>0.96866440255562936</c:v>
                </c:pt>
                <c:pt idx="309">
                  <c:v>0.96788895836461208</c:v>
                </c:pt>
                <c:pt idx="310">
                  <c:v>0.96839310699390824</c:v>
                </c:pt>
                <c:pt idx="311">
                  <c:v>0.96912012614478937</c:v>
                </c:pt>
                <c:pt idx="312">
                  <c:v>0.96983964109392351</c:v>
                </c:pt>
                <c:pt idx="313">
                  <c:v>0.97055153686382367</c:v>
                </c:pt>
                <c:pt idx="314">
                  <c:v>0.9712556965939968</c:v>
                </c:pt>
                <c:pt idx="315">
                  <c:v>0.9719520015049733</c:v>
                </c:pt>
                <c:pt idx="316">
                  <c:v>0.97264033086154145</c:v>
                </c:pt>
                <c:pt idx="317">
                  <c:v>0.97332056193513716</c:v>
                </c:pt>
                <c:pt idx="318">
                  <c:v>0.97399256996541028</c:v>
                </c:pt>
                <c:pt idx="319">
                  <c:v>0.97465622812089825</c:v>
                </c:pt>
                <c:pt idx="320">
                  <c:v>0.97531140745882428</c:v>
                </c:pt>
                <c:pt idx="321">
                  <c:v>0.97595797688397423</c:v>
                </c:pt>
                <c:pt idx="322">
                  <c:v>0.97659580310663063</c:v>
                </c:pt>
                <c:pt idx="323">
                  <c:v>0.97722475059954883</c:v>
                </c:pt>
                <c:pt idx="324">
                  <c:v>0.97784468155393256</c:v>
                </c:pt>
                <c:pt idx="325">
                  <c:v>0.97845545583441185</c:v>
                </c:pt>
                <c:pt idx="326">
                  <c:v>0.97905693093295221</c:v>
                </c:pt>
                <c:pt idx="327">
                  <c:v>0.97964896192171214</c:v>
                </c:pt>
                <c:pt idx="328">
                  <c:v>0.98023140140479104</c:v>
                </c:pt>
                <c:pt idx="329">
                  <c:v>0.98080409946884628</c:v>
                </c:pt>
                <c:pt idx="330">
                  <c:v>0.98136690363255363</c:v>
                </c:pt>
                <c:pt idx="331">
                  <c:v>0.98191965879486909</c:v>
                </c:pt>
                <c:pt idx="332">
                  <c:v>0.98246220718206856</c:v>
                </c:pt>
                <c:pt idx="333">
                  <c:v>0.98299438829352703</c:v>
                </c:pt>
                <c:pt idx="334">
                  <c:v>0.9835160388462062</c:v>
                </c:pt>
                <c:pt idx="335">
                  <c:v>0.9840269927178058</c:v>
                </c:pt>
                <c:pt idx="336">
                  <c:v>0.98452708088855745</c:v>
                </c:pt>
                <c:pt idx="337">
                  <c:v>0.98501613138159749</c:v>
                </c:pt>
                <c:pt idx="338">
                  <c:v>0.98549396920191967</c:v>
                </c:pt>
                <c:pt idx="339">
                  <c:v>0.98596041627381581</c:v>
                </c:pt>
                <c:pt idx="340">
                  <c:v>0.98641529137680906</c:v>
                </c:pt>
                <c:pt idx="341">
                  <c:v>0.9868584100800043</c:v>
                </c:pt>
                <c:pt idx="342">
                  <c:v>0.98728958467482941</c:v>
                </c:pt>
                <c:pt idx="343">
                  <c:v>0.98770862410611515</c:v>
                </c:pt>
                <c:pt idx="344">
                  <c:v>0.98811533390145989</c:v>
                </c:pt>
                <c:pt idx="345">
                  <c:v>0.98850951609884052</c:v>
                </c:pt>
                <c:pt idx="346">
                  <c:v>0.98889096917241304</c:v>
                </c:pt>
                <c:pt idx="347">
                  <c:v>0.98925948795644481</c:v>
                </c:pt>
                <c:pt idx="348">
                  <c:v>0.98961486356733996</c:v>
                </c:pt>
                <c:pt idx="349">
                  <c:v>0.98995688332368403</c:v>
                </c:pt>
                <c:pt idx="350">
                  <c:v>0.99028533066425495</c:v>
                </c:pt>
                <c:pt idx="351">
                  <c:v>0.99059998506395164</c:v>
                </c:pt>
                <c:pt idx="352">
                  <c:v>0.99090062194755923</c:v>
                </c:pt>
                <c:pt idx="353">
                  <c:v>0.99118701260130337</c:v>
                </c:pt>
                <c:pt idx="354">
                  <c:v>0.99145892408211012</c:v>
                </c:pt>
                <c:pt idx="355">
                  <c:v>0.99171611912452329</c:v>
                </c:pt>
                <c:pt idx="356">
                  <c:v>0.99195835604519111</c:v>
                </c:pt>
                <c:pt idx="357">
                  <c:v>0.99218538864484862</c:v>
                </c:pt>
                <c:pt idx="358">
                  <c:v>0.99239696610773798</c:v>
                </c:pt>
                <c:pt idx="359">
                  <c:v>0.99259283289836076</c:v>
                </c:pt>
                <c:pt idx="360">
                  <c:v>0.99277272865550337</c:v>
                </c:pt>
                <c:pt idx="361">
                  <c:v>0.99293638808343676</c:v>
                </c:pt>
                <c:pt idx="362">
                  <c:v>0.99308354084020933</c:v>
                </c:pt>
                <c:pt idx="363">
                  <c:v>0.99321391142294224</c:v>
                </c:pt>
                <c:pt idx="364">
                  <c:v>0.99332721905002141</c:v>
                </c:pt>
                <c:pt idx="365">
                  <c:v>0.99342317754011145</c:v>
                </c:pt>
                <c:pt idx="366">
                  <c:v>0.99350149518786601</c:v>
                </c:pt>
                <c:pt idx="367">
                  <c:v>0.99356187463624568</c:v>
                </c:pt>
                <c:pt idx="368">
                  <c:v>0.9936040127453265</c:v>
                </c:pt>
                <c:pt idx="369">
                  <c:v>0.99362760045749077</c:v>
                </c:pt>
                <c:pt idx="370">
                  <c:v>0.99363232265887746</c:v>
                </c:pt>
                <c:pt idx="371">
                  <c:v>0.99361785803697955</c:v>
                </c:pt>
                <c:pt idx="372">
                  <c:v>0.99358387893425315</c:v>
                </c:pt>
                <c:pt idx="373">
                  <c:v>0.99353005119761806</c:v>
                </c:pt>
                <c:pt idx="374">
                  <c:v>0.99345603402369065</c:v>
                </c:pt>
                <c:pt idx="375">
                  <c:v>0.99336147979965161</c:v>
                </c:pt>
                <c:pt idx="376">
                  <c:v>0.99324603393954736</c:v>
                </c:pt>
                <c:pt idx="377">
                  <c:v>0.99310933471592377</c:v>
                </c:pt>
                <c:pt idx="378">
                  <c:v>0.99295101308659173</c:v>
                </c:pt>
                <c:pt idx="379">
                  <c:v>0.99277069251639882</c:v>
                </c:pt>
                <c:pt idx="380">
                  <c:v>0.9925679887938027</c:v>
                </c:pt>
                <c:pt idx="381">
                  <c:v>0.9923425098420936</c:v>
                </c:pt>
                <c:pt idx="382">
                  <c:v>0.99209385552506346</c:v>
                </c:pt>
                <c:pt idx="383">
                  <c:v>0.99182161744694342</c:v>
                </c:pt>
                <c:pt idx="384">
                  <c:v>0.99152537874640123</c:v>
                </c:pt>
                <c:pt idx="385">
                  <c:v>0.99120471388439646</c:v>
                </c:pt>
                <c:pt idx="386">
                  <c:v>0.99085918842567589</c:v>
                </c:pt>
                <c:pt idx="387">
                  <c:v>0.99048835881367203</c:v>
                </c:pt>
                <c:pt idx="388">
                  <c:v>0.99009177213860011</c:v>
                </c:pt>
                <c:pt idx="389">
                  <c:v>0.98966896589847253</c:v>
                </c:pt>
                <c:pt idx="390">
                  <c:v>0.989219467752806</c:v>
                </c:pt>
                <c:pt idx="391">
                  <c:v>0.98874279526873854</c:v>
                </c:pt>
                <c:pt idx="392">
                  <c:v>0.98823845565929125</c:v>
                </c:pt>
                <c:pt idx="393">
                  <c:v>0.98770594551347834</c:v>
                </c:pt>
                <c:pt idx="394">
                  <c:v>0.98714475051796746</c:v>
                </c:pt>
                <c:pt idx="395">
                  <c:v>0.9865543451699883</c:v>
                </c:pt>
                <c:pt idx="396">
                  <c:v>0.98593419248113146</c:v>
                </c:pt>
                <c:pt idx="397">
                  <c:v>0.98528374367174842</c:v>
                </c:pt>
                <c:pt idx="398">
                  <c:v>0.98460243785553392</c:v>
                </c:pt>
                <c:pt idx="399">
                  <c:v>0.9838897017139695</c:v>
                </c:pt>
                <c:pt idx="400">
                  <c:v>0.98314494916021622</c:v>
                </c:pt>
                <c:pt idx="401">
                  <c:v>0.98236758099205201</c:v>
                </c:pt>
                <c:pt idx="402">
                  <c:v>0.98155698453343254</c:v>
                </c:pt>
                <c:pt idx="403">
                  <c:v>0.98071253326423491</c:v>
                </c:pt>
                <c:pt idx="404">
                  <c:v>0.97983358643770735</c:v>
                </c:pt>
                <c:pt idx="405">
                  <c:v>0.97891948868515821</c:v>
                </c:pt>
                <c:pt idx="406">
                  <c:v>0.97796956960735804</c:v>
                </c:pt>
                <c:pt idx="407">
                  <c:v>0.97698314335213488</c:v>
                </c:pt>
                <c:pt idx="408">
                  <c:v>0.97595950817759902</c:v>
                </c:pt>
                <c:pt idx="409">
                  <c:v>0.97489794600041735</c:v>
                </c:pt>
                <c:pt idx="410">
                  <c:v>0.97454014509904152</c:v>
                </c:pt>
                <c:pt idx="411">
                  <c:v>0.97554819939001991</c:v>
                </c:pt>
                <c:pt idx="412">
                  <c:v>0.97653943655325082</c:v>
                </c:pt>
                <c:pt idx="413">
                  <c:v>0.97751327053479509</c:v>
                </c:pt>
                <c:pt idx="414">
                  <c:v>0.97846909487385081</c:v>
                </c:pt>
                <c:pt idx="415">
                  <c:v>0.97940628187824585</c:v>
                </c:pt>
                <c:pt idx="416">
                  <c:v>0.98032418176102998</c:v>
                </c:pt>
                <c:pt idx="417">
                  <c:v>0.98122212173609458</c:v>
                </c:pt>
                <c:pt idx="418">
                  <c:v>0.9820994050705355</c:v>
                </c:pt>
                <c:pt idx="419">
                  <c:v>0.98295531009138359</c:v>
                </c:pt>
                <c:pt idx="420">
                  <c:v>0.98378908914416319</c:v>
                </c:pt>
                <c:pt idx="421">
                  <c:v>0.98459996750059131</c:v>
                </c:pt>
                <c:pt idx="422">
                  <c:v>0.98538714221251367</c:v>
                </c:pt>
                <c:pt idx="423">
                  <c:v>0.98614978090904459</c:v>
                </c:pt>
                <c:pt idx="424">
                  <c:v>0.98688702053365607</c:v>
                </c:pt>
                <c:pt idx="425">
                  <c:v>0.98759796601772332</c:v>
                </c:pt>
                <c:pt idx="426">
                  <c:v>0.98828168888683599</c:v>
                </c:pt>
                <c:pt idx="427">
                  <c:v>0.98893722579595289</c:v>
                </c:pt>
                <c:pt idx="428">
                  <c:v>0.98956357698914144</c:v>
                </c:pt>
                <c:pt idx="429">
                  <c:v>0.99015970467945558</c:v>
                </c:pt>
                <c:pt idx="430">
                  <c:v>0.99072453134410976</c:v>
                </c:pt>
                <c:pt idx="431">
                  <c:v>0.99125693792984093</c:v>
                </c:pt>
                <c:pt idx="432">
                  <c:v>0.99175576196297111</c:v>
                </c:pt>
                <c:pt idx="433">
                  <c:v>0.99221979555825235</c:v>
                </c:pt>
                <c:pt idx="434">
                  <c:v>0.99264778332028492</c:v>
                </c:pt>
                <c:pt idx="435">
                  <c:v>0.99303842013068755</c:v>
                </c:pt>
                <c:pt idx="436">
                  <c:v>0.99339034881386434</c:v>
                </c:pt>
                <c:pt idx="437">
                  <c:v>0.99370215767358594</c:v>
                </c:pt>
                <c:pt idx="438">
                  <c:v>0.99397237789211312</c:v>
                </c:pt>
                <c:pt idx="439">
                  <c:v>0.99419948078287179</c:v>
                </c:pt>
                <c:pt idx="440">
                  <c:v>0.99438187488718355</c:v>
                </c:pt>
                <c:pt idx="441">
                  <c:v>0.99451790290465525</c:v>
                </c:pt>
                <c:pt idx="442">
                  <c:v>0.99460583844621531</c:v>
                </c:pt>
                <c:pt idx="443">
                  <c:v>0.99464388259776049</c:v>
                </c:pt>
                <c:pt idx="444">
                  <c:v>0.99463016028167395</c:v>
                </c:pt>
                <c:pt idx="445">
                  <c:v>0.99456271640220117</c:v>
                </c:pt>
                <c:pt idx="446">
                  <c:v>0.99443951175984291</c:v>
                </c:pt>
                <c:pt idx="447">
                  <c:v>0.99425841871852383</c:v>
                </c:pt>
                <c:pt idx="448">
                  <c:v>0.99401721660811138</c:v>
                </c:pt>
                <c:pt idx="449">
                  <c:v>0.99371358684341538</c:v>
                </c:pt>
                <c:pt idx="450">
                  <c:v>0.99334510773919815</c:v>
                </c:pt>
                <c:pt idx="451">
                  <c:v>0.9929092489991046</c:v>
                </c:pt>
                <c:pt idx="452">
                  <c:v>0.99240336585449018</c:v>
                </c:pt>
                <c:pt idx="453">
                  <c:v>0.99182469282715258</c:v>
                </c:pt>
                <c:pt idx="454">
                  <c:v>0.99117033708768132</c:v>
                </c:pt>
                <c:pt idx="455">
                  <c:v>0.99043727137871562</c:v>
                </c:pt>
                <c:pt idx="456">
                  <c:v>0.98962232646972148</c:v>
                </c:pt>
                <c:pt idx="457">
                  <c:v>0.98872218310688476</c:v>
                </c:pt>
                <c:pt idx="458">
                  <c:v>0.98773336341848295</c:v>
                </c:pt>
                <c:pt idx="459">
                  <c:v>0.98665222173248968</c:v>
                </c:pt>
                <c:pt idx="460">
                  <c:v>0.98547493475915116</c:v>
                </c:pt>
                <c:pt idx="461">
                  <c:v>0.98419749108695131</c:v>
                </c:pt>
                <c:pt idx="462">
                  <c:v>0.98281567993537455</c:v>
                </c:pt>
                <c:pt idx="463">
                  <c:v>0.98132507910263533</c:v>
                </c:pt>
                <c:pt idx="464">
                  <c:v>0.97972104204040722</c:v>
                </c:pt>
                <c:pt idx="465">
                  <c:v>0.97925559028031317</c:v>
                </c:pt>
                <c:pt idx="466">
                  <c:v>0.98078841011313567</c:v>
                </c:pt>
                <c:pt idx="467">
                  <c:v>0.98227303096910401</c:v>
                </c:pt>
                <c:pt idx="468">
                  <c:v>0.983705821077279</c:v>
                </c:pt>
                <c:pt idx="469">
                  <c:v>0.98508288022972801</c:v>
                </c:pt>
                <c:pt idx="470">
                  <c:v>0.98640001667289001</c:v>
                </c:pt>
                <c:pt idx="471">
                  <c:v>0.98765272166303475</c:v>
                </c:pt>
                <c:pt idx="472">
                  <c:v>0.98883614141136333</c:v>
                </c:pt>
                <c:pt idx="473">
                  <c:v>0.98994504610722467</c:v>
                </c:pt>
                <c:pt idx="474">
                  <c:v>0.99097379566527521</c:v>
                </c:pt>
                <c:pt idx="475">
                  <c:v>0.99191630179300694</c:v>
                </c:pt>
                <c:pt idx="476">
                  <c:v>0.99276598591781895</c:v>
                </c:pt>
                <c:pt idx="477">
                  <c:v>0.99351573244645874</c:v>
                </c:pt>
                <c:pt idx="478">
                  <c:v>0.9941578367522601</c:v>
                </c:pt>
                <c:pt idx="479">
                  <c:v>0.9946839471954132</c:v>
                </c:pt>
                <c:pt idx="480">
                  <c:v>0.99508500037571967</c:v>
                </c:pt>
                <c:pt idx="481">
                  <c:v>0.99535114869361629</c:v>
                </c:pt>
                <c:pt idx="482">
                  <c:v>0.99547167914911583</c:v>
                </c:pt>
                <c:pt idx="483">
                  <c:v>0.99543492213633289</c:v>
                </c:pt>
                <c:pt idx="484">
                  <c:v>0.99522814878748767</c:v>
                </c:pt>
                <c:pt idx="485">
                  <c:v>0.99483745517809441</c:v>
                </c:pt>
                <c:pt idx="486">
                  <c:v>0.9942476314168156</c:v>
                </c:pt>
                <c:pt idx="487">
                  <c:v>0.99344201329840676</c:v>
                </c:pt>
                <c:pt idx="488">
                  <c:v>0.99240231378428923</c:v>
                </c:pt>
                <c:pt idx="489">
                  <c:v>0.99110843107675528</c:v>
                </c:pt>
                <c:pt idx="490">
                  <c:v>0.98953822944940029</c:v>
                </c:pt>
                <c:pt idx="491">
                  <c:v>0.98766728826413031</c:v>
                </c:pt>
                <c:pt idx="492">
                  <c:v>0.98546861371113104</c:v>
                </c:pt>
                <c:pt idx="493">
                  <c:v>0.98291230671311769</c:v>
                </c:pt>
                <c:pt idx="494">
                  <c:v>0.98345418888426928</c:v>
                </c:pt>
                <c:pt idx="495">
                  <c:v>0.98586585486423939</c:v>
                </c:pt>
                <c:pt idx="496">
                  <c:v>0.98810704836037799</c:v>
                </c:pt>
                <c:pt idx="497">
                  <c:v>0.99015019475554067</c:v>
                </c:pt>
                <c:pt idx="498">
                  <c:v>0.99196324491546783</c:v>
                </c:pt>
                <c:pt idx="499">
                  <c:v>0.99350881283037296</c:v>
                </c:pt>
                <c:pt idx="500">
                  <c:v>0.99474311417779238</c:v>
                </c:pt>
                <c:pt idx="501">
                  <c:v>0.99561465126837778</c:v>
                </c:pt>
                <c:pt idx="502">
                  <c:v>0.9960625722989539</c:v>
                </c:pt>
                <c:pt idx="503">
                  <c:v>0.99601460874228687</c:v>
                </c:pt>
                <c:pt idx="504">
                  <c:v>0.99538446122522306</c:v>
                </c:pt>
                <c:pt idx="505">
                  <c:v>0.99406845715843228</c:v>
                </c:pt>
                <c:pt idx="506">
                  <c:v>0.99194123627145003</c:v>
                </c:pt>
                <c:pt idx="507">
                  <c:v>0.98885012317948406</c:v>
                </c:pt>
                <c:pt idx="508">
                  <c:v>0.98460770361543648</c:v>
                </c:pt>
                <c:pt idx="509">
                  <c:v>0.9880954711840837</c:v>
                </c:pt>
                <c:pt idx="510">
                  <c:v>0.99169685892320569</c:v>
                </c:pt>
                <c:pt idx="511">
                  <c:v>0.99450436800329201</c:v>
                </c:pt>
                <c:pt idx="512">
                  <c:v>0.99623029253457807</c:v>
                </c:pt>
                <c:pt idx="513">
                  <c:v>0.99647299936793987</c:v>
                </c:pt>
                <c:pt idx="514">
                  <c:v>0.99466006159724629</c:v>
                </c:pt>
                <c:pt idx="515">
                  <c:v>0.99058738116257128</c:v>
                </c:pt>
                <c:pt idx="516">
                  <c:v>0.98757610763182979</c:v>
                </c:pt>
                <c:pt idx="517">
                  <c:v>0.99241512363565554</c:v>
                </c:pt>
                <c:pt idx="518">
                  <c:v>0.99556164369088751</c:v>
                </c:pt>
                <c:pt idx="519">
                  <c:v>0.99691629590145237</c:v>
                </c:pt>
                <c:pt idx="520">
                  <c:v>0.9963840343776561</c:v>
                </c:pt>
                <c:pt idx="521">
                  <c:v>0.99387645343159714</c:v>
                </c:pt>
                <c:pt idx="522">
                  <c:v>0.98931438602138533</c:v>
                </c:pt>
                <c:pt idx="523">
                  <c:v>0.99093845027386462</c:v>
                </c:pt>
                <c:pt idx="524">
                  <c:v>0.99461267669205611</c:v>
                </c:pt>
                <c:pt idx="525">
                  <c:v>0.99674061760200772</c:v>
                </c:pt>
                <c:pt idx="526">
                  <c:v>0.9972276233423113</c:v>
                </c:pt>
                <c:pt idx="527">
                  <c:v>0.99598195627805186</c:v>
                </c:pt>
                <c:pt idx="528">
                  <c:v>0.99291685086500847</c:v>
                </c:pt>
                <c:pt idx="529">
                  <c:v>0.98929984375415581</c:v>
                </c:pt>
                <c:pt idx="530">
                  <c:v>0.99337811564346812</c:v>
                </c:pt>
                <c:pt idx="531">
                  <c:v>0.99611300137689573</c:v>
                </c:pt>
                <c:pt idx="532">
                  <c:v>0.99741365507742918</c:v>
                </c:pt>
                <c:pt idx="533">
                  <c:v>0.99718959312997291</c:v>
                </c:pt>
                <c:pt idx="534">
                  <c:v>0.99535225359325163</c:v>
                </c:pt>
                <c:pt idx="535">
                  <c:v>0.99181685719974211</c:v>
                </c:pt>
                <c:pt idx="536">
                  <c:v>0.99194735668185374</c:v>
                </c:pt>
                <c:pt idx="537">
                  <c:v>0.99515842557166745</c:v>
                </c:pt>
                <c:pt idx="538">
                  <c:v>0.9971103256124122</c:v>
                </c:pt>
                <c:pt idx="539">
                  <c:v>0.99771637230311261</c:v>
                </c:pt>
                <c:pt idx="540">
                  <c:v>0.99688967909562987</c:v>
                </c:pt>
                <c:pt idx="541">
                  <c:v>0.99454457430952337</c:v>
                </c:pt>
                <c:pt idx="542">
                  <c:v>0.99059830460181841</c:v>
                </c:pt>
                <c:pt idx="543">
                  <c:v>0.99396890262936899</c:v>
                </c:pt>
                <c:pt idx="544">
                  <c:v>0.99644304851023269</c:v>
                </c:pt>
                <c:pt idx="545">
                  <c:v>0.99772567556121683</c:v>
                </c:pt>
                <c:pt idx="546">
                  <c:v>0.99773358519162758</c:v>
                </c:pt>
                <c:pt idx="547">
                  <c:v>0.99638297779682361</c:v>
                </c:pt>
                <c:pt idx="548">
                  <c:v>0.99359075785556905</c:v>
                </c:pt>
                <c:pt idx="549">
                  <c:v>0.99261205073343883</c:v>
                </c:pt>
                <c:pt idx="550">
                  <c:v>0.99550531439469492</c:v>
                </c:pt>
                <c:pt idx="551">
                  <c:v>0.99734064635473496</c:v>
                </c:pt>
                <c:pt idx="552">
                  <c:v>0.99803962628852894</c:v>
                </c:pt>
                <c:pt idx="553">
                  <c:v>0.99752198819394422</c:v>
                </c:pt>
                <c:pt idx="554">
                  <c:v>0.99570658224863662</c:v>
                </c:pt>
                <c:pt idx="555">
                  <c:v>0.99251259133248471</c:v>
                </c:pt>
                <c:pt idx="556">
                  <c:v>0.99436719132127593</c:v>
                </c:pt>
                <c:pt idx="557">
                  <c:v>0.996654642266387</c:v>
                </c:pt>
                <c:pt idx="558">
                  <c:v>0.99792701325331079</c:v>
                </c:pt>
                <c:pt idx="559">
                  <c:v>0.99810850575574173</c:v>
                </c:pt>
                <c:pt idx="560">
                  <c:v>0.99712133399726721</c:v>
                </c:pt>
                <c:pt idx="561">
                  <c:v>0.99488662928287142</c:v>
                </c:pt>
                <c:pt idx="562">
                  <c:v>0.99308159810918162</c:v>
                </c:pt>
                <c:pt idx="563">
                  <c:v>0.99573899482197858</c:v>
                </c:pt>
                <c:pt idx="564">
                  <c:v>0.99748775191627781</c:v>
                </c:pt>
                <c:pt idx="565">
                  <c:v>0.99825699318886629</c:v>
                </c:pt>
                <c:pt idx="566">
                  <c:v>0.99797312106756997</c:v>
                </c:pt>
                <c:pt idx="567">
                  <c:v>0.99656045867266796</c:v>
                </c:pt>
                <c:pt idx="568">
                  <c:v>0.99394210880969092</c:v>
                </c:pt>
                <c:pt idx="569">
                  <c:v>0.99464866083452963</c:v>
                </c:pt>
                <c:pt idx="570">
                  <c:v>0.99679343216726901</c:v>
                </c:pt>
                <c:pt idx="571">
                  <c:v>0.99805733411845354</c:v>
                </c:pt>
                <c:pt idx="572">
                  <c:v>0.99557455264963712</c:v>
                </c:pt>
                <c:pt idx="573">
                  <c:v>0.99581235141688895</c:v>
                </c:pt>
                <c:pt idx="574">
                  <c:v>0.9984081422027884</c:v>
                </c:pt>
                <c:pt idx="575">
                  <c:v>0.99807019484335191</c:v>
                </c:pt>
                <c:pt idx="576">
                  <c:v>0.99553037100688557</c:v>
                </c:pt>
                <c:pt idx="577">
                  <c:v>0.99704556586747106</c:v>
                </c:pt>
                <c:pt idx="578">
                  <c:v>0.99873287432133895</c:v>
                </c:pt>
                <c:pt idx="579">
                  <c:v>0.99800068360368199</c:v>
                </c:pt>
                <c:pt idx="580">
                  <c:v>0.99543271538817268</c:v>
                </c:pt>
                <c:pt idx="581">
                  <c:v>0.99788025134608926</c:v>
                </c:pt>
                <c:pt idx="582">
                  <c:v>0.99889852123141631</c:v>
                </c:pt>
                <c:pt idx="583">
                  <c:v>0.99787943939180435</c:v>
                </c:pt>
                <c:pt idx="584">
                  <c:v>0.9957087912747824</c:v>
                </c:pt>
                <c:pt idx="585">
                  <c:v>0.99844796792961854</c:v>
                </c:pt>
                <c:pt idx="586">
                  <c:v>0.99895775910144446</c:v>
                </c:pt>
                <c:pt idx="587">
                  <c:v>0.99772443132923716</c:v>
                </c:pt>
                <c:pt idx="588">
                  <c:v>0.9967915611808561</c:v>
                </c:pt>
                <c:pt idx="589">
                  <c:v>0.99882918170646817</c:v>
                </c:pt>
                <c:pt idx="590">
                  <c:v>0.9989431817292026</c:v>
                </c:pt>
                <c:pt idx="591">
                  <c:v>0.99754680131784879</c:v>
                </c:pt>
                <c:pt idx="592">
                  <c:v>0.99759745465375094</c:v>
                </c:pt>
                <c:pt idx="593">
                  <c:v>0.9990759922623853</c:v>
                </c:pt>
                <c:pt idx="594">
                  <c:v>0.99887587256076149</c:v>
                </c:pt>
                <c:pt idx="595">
                  <c:v>0.99735416530650256</c:v>
                </c:pt>
                <c:pt idx="596">
                  <c:v>0.99819787945092797</c:v>
                </c:pt>
                <c:pt idx="597">
                  <c:v>0.99921948737369592</c:v>
                </c:pt>
                <c:pt idx="598">
                  <c:v>0.99876883211645617</c:v>
                </c:pt>
                <c:pt idx="599">
                  <c:v>0.99714861084009621</c:v>
                </c:pt>
                <c:pt idx="600">
                  <c:v>0.99863249347836547</c:v>
                </c:pt>
                <c:pt idx="601">
                  <c:v>0.99929162573185115</c:v>
                </c:pt>
                <c:pt idx="602">
                  <c:v>0.99866754170176664</c:v>
                </c:pt>
                <c:pt idx="603">
                  <c:v>0.99712295398739115</c:v>
                </c:pt>
                <c:pt idx="604">
                  <c:v>0.99899949776622443</c:v>
                </c:pt>
                <c:pt idx="605">
                  <c:v>0.99944012486404898</c:v>
                </c:pt>
                <c:pt idx="606">
                  <c:v>0.99859374151018077</c:v>
                </c:pt>
                <c:pt idx="607">
                  <c:v>0.99819514065630632</c:v>
                </c:pt>
                <c:pt idx="608">
                  <c:v>0.99970604824872933</c:v>
                </c:pt>
                <c:pt idx="609">
                  <c:v>0.99956190901115027</c:v>
                </c:pt>
                <c:pt idx="610">
                  <c:v>0.99951106104117571</c:v>
                </c:pt>
                <c:pt idx="611">
                  <c:v>0.99594964901735561</c:v>
                </c:pt>
                <c:pt idx="612">
                  <c:v>0.99767814852204562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6C5-9D4E-8223-C8E38A38018D}"/>
            </c:ext>
          </c:extLst>
        </c:ser>
        <c:ser>
          <c:idx val="3"/>
          <c:order val="4"/>
          <c:tx>
            <c:strRef>
              <c:f>'Sheet1 (5)'!$L$1</c:f>
              <c:strCache>
                <c:ptCount val="1"/>
                <c:pt idx="0">
                  <c:v>Probabilistic adaptive (any m)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'Sheet1 (5)'!$A$2:$A$810</c:f>
              <c:numCache>
                <c:formatCode>General</c:formatCode>
                <c:ptCount val="809"/>
                <c:pt idx="0">
                  <c:v>1</c:v>
                </c:pt>
                <c:pt idx="1">
                  <c:v>0.98</c:v>
                </c:pt>
                <c:pt idx="2">
                  <c:v>0.96</c:v>
                </c:pt>
                <c:pt idx="3">
                  <c:v>0.94</c:v>
                </c:pt>
                <c:pt idx="4">
                  <c:v>0.91999999999999993</c:v>
                </c:pt>
                <c:pt idx="5">
                  <c:v>0.89999999999999991</c:v>
                </c:pt>
                <c:pt idx="6">
                  <c:v>0.87999999999999989</c:v>
                </c:pt>
                <c:pt idx="7">
                  <c:v>0.82</c:v>
                </c:pt>
                <c:pt idx="8">
                  <c:v>0.79999999999999993</c:v>
                </c:pt>
                <c:pt idx="9">
                  <c:v>0.77999999999999992</c:v>
                </c:pt>
                <c:pt idx="10">
                  <c:v>0.7599999999999999</c:v>
                </c:pt>
                <c:pt idx="11">
                  <c:v>0.73999999999999988</c:v>
                </c:pt>
                <c:pt idx="12">
                  <c:v>0.71999999999999986</c:v>
                </c:pt>
                <c:pt idx="13">
                  <c:v>0.69999999999999984</c:v>
                </c:pt>
                <c:pt idx="14">
                  <c:v>0.67999999999999983</c:v>
                </c:pt>
                <c:pt idx="15">
                  <c:v>0.65999999999999981</c:v>
                </c:pt>
                <c:pt idx="16">
                  <c:v>0.63999999999999979</c:v>
                </c:pt>
                <c:pt idx="17">
                  <c:v>0.61999999999999977</c:v>
                </c:pt>
                <c:pt idx="18">
                  <c:v>0.59999999999999976</c:v>
                </c:pt>
                <c:pt idx="19">
                  <c:v>0.57999999999999974</c:v>
                </c:pt>
                <c:pt idx="20">
                  <c:v>0.55999999999999972</c:v>
                </c:pt>
                <c:pt idx="21">
                  <c:v>0.5399999999999997</c:v>
                </c:pt>
                <c:pt idx="22">
                  <c:v>0.51999999999999968</c:v>
                </c:pt>
                <c:pt idx="23">
                  <c:v>0.5</c:v>
                </c:pt>
                <c:pt idx="24">
                  <c:v>0.499</c:v>
                </c:pt>
                <c:pt idx="25">
                  <c:v>0.498</c:v>
                </c:pt>
                <c:pt idx="26">
                  <c:v>0.497</c:v>
                </c:pt>
                <c:pt idx="27">
                  <c:v>0.496</c:v>
                </c:pt>
                <c:pt idx="28">
                  <c:v>0.495</c:v>
                </c:pt>
                <c:pt idx="29">
                  <c:v>0.49399999999999999</c:v>
                </c:pt>
                <c:pt idx="30">
                  <c:v>0.49299999999999999</c:v>
                </c:pt>
                <c:pt idx="31">
                  <c:v>0.49199999999999999</c:v>
                </c:pt>
                <c:pt idx="32">
                  <c:v>0.49099999999999999</c:v>
                </c:pt>
                <c:pt idx="33">
                  <c:v>0.49</c:v>
                </c:pt>
                <c:pt idx="34">
                  <c:v>0.48899999999999999</c:v>
                </c:pt>
                <c:pt idx="35">
                  <c:v>0.48799999999999999</c:v>
                </c:pt>
                <c:pt idx="36">
                  <c:v>0.48699999999999999</c:v>
                </c:pt>
                <c:pt idx="37">
                  <c:v>0.48599999999999999</c:v>
                </c:pt>
                <c:pt idx="38">
                  <c:v>0.48499999999999999</c:v>
                </c:pt>
                <c:pt idx="39">
                  <c:v>0.48399999999999999</c:v>
                </c:pt>
                <c:pt idx="40">
                  <c:v>0.48299999999999998</c:v>
                </c:pt>
                <c:pt idx="41">
                  <c:v>0.48199999999999998</c:v>
                </c:pt>
                <c:pt idx="42">
                  <c:v>0.48099999999999998</c:v>
                </c:pt>
                <c:pt idx="43">
                  <c:v>0.48</c:v>
                </c:pt>
                <c:pt idx="44">
                  <c:v>0.47899999999999998</c:v>
                </c:pt>
                <c:pt idx="45">
                  <c:v>0.47799999999999998</c:v>
                </c:pt>
                <c:pt idx="46">
                  <c:v>0.47699999999999998</c:v>
                </c:pt>
                <c:pt idx="47">
                  <c:v>0.47599999999999998</c:v>
                </c:pt>
                <c:pt idx="48">
                  <c:v>0.47499999999999998</c:v>
                </c:pt>
                <c:pt idx="49">
                  <c:v>0.47399999999999998</c:v>
                </c:pt>
                <c:pt idx="50">
                  <c:v>0.47299999999999998</c:v>
                </c:pt>
                <c:pt idx="51">
                  <c:v>0.47199999999999998</c:v>
                </c:pt>
                <c:pt idx="52">
                  <c:v>0.47099999999999997</c:v>
                </c:pt>
                <c:pt idx="53">
                  <c:v>0.47</c:v>
                </c:pt>
                <c:pt idx="54">
                  <c:v>0.46899999999999997</c:v>
                </c:pt>
                <c:pt idx="55">
                  <c:v>0.46799999999999997</c:v>
                </c:pt>
                <c:pt idx="56">
                  <c:v>0.46699999999999997</c:v>
                </c:pt>
                <c:pt idx="57">
                  <c:v>0.46599999999999997</c:v>
                </c:pt>
                <c:pt idx="58">
                  <c:v>0.46499999999999997</c:v>
                </c:pt>
                <c:pt idx="59">
                  <c:v>0.46399999999999997</c:v>
                </c:pt>
                <c:pt idx="60">
                  <c:v>0.46299999999999997</c:v>
                </c:pt>
                <c:pt idx="61">
                  <c:v>0.46199999999999997</c:v>
                </c:pt>
                <c:pt idx="62">
                  <c:v>0.46099999999999997</c:v>
                </c:pt>
                <c:pt idx="63">
                  <c:v>0.45999999999999996</c:v>
                </c:pt>
                <c:pt idx="64">
                  <c:v>0.45899999999999996</c:v>
                </c:pt>
                <c:pt idx="65">
                  <c:v>0.45799999999999996</c:v>
                </c:pt>
                <c:pt idx="66">
                  <c:v>0.45699999999999996</c:v>
                </c:pt>
                <c:pt idx="67">
                  <c:v>0.45599999999999996</c:v>
                </c:pt>
                <c:pt idx="68">
                  <c:v>0.45499999999999996</c:v>
                </c:pt>
                <c:pt idx="69">
                  <c:v>0.45399999999999996</c:v>
                </c:pt>
                <c:pt idx="70">
                  <c:v>0.45299999999999996</c:v>
                </c:pt>
                <c:pt idx="71">
                  <c:v>0.45199999999999996</c:v>
                </c:pt>
                <c:pt idx="72">
                  <c:v>0.45099999999999996</c:v>
                </c:pt>
                <c:pt idx="73">
                  <c:v>0.44999999999999996</c:v>
                </c:pt>
                <c:pt idx="74">
                  <c:v>0.44899999999999995</c:v>
                </c:pt>
                <c:pt idx="75">
                  <c:v>0.44799999999999995</c:v>
                </c:pt>
                <c:pt idx="76">
                  <c:v>0.44699999999999995</c:v>
                </c:pt>
                <c:pt idx="77">
                  <c:v>0.44599999999999995</c:v>
                </c:pt>
                <c:pt idx="78">
                  <c:v>0.44499999999999995</c:v>
                </c:pt>
                <c:pt idx="79">
                  <c:v>0.44399999999999995</c:v>
                </c:pt>
                <c:pt idx="80">
                  <c:v>0.44299999999999995</c:v>
                </c:pt>
                <c:pt idx="81">
                  <c:v>0.44199999999999995</c:v>
                </c:pt>
                <c:pt idx="82">
                  <c:v>0.44099999999999995</c:v>
                </c:pt>
                <c:pt idx="83">
                  <c:v>0.43999999999999995</c:v>
                </c:pt>
                <c:pt idx="84">
                  <c:v>0.43899999999999995</c:v>
                </c:pt>
                <c:pt idx="85">
                  <c:v>0.43799999999999994</c:v>
                </c:pt>
                <c:pt idx="86">
                  <c:v>0.43699999999999994</c:v>
                </c:pt>
                <c:pt idx="87">
                  <c:v>0.43599999999999994</c:v>
                </c:pt>
                <c:pt idx="88">
                  <c:v>0.43499999999999994</c:v>
                </c:pt>
                <c:pt idx="89">
                  <c:v>0.43399999999999994</c:v>
                </c:pt>
                <c:pt idx="90">
                  <c:v>0.43299999999999994</c:v>
                </c:pt>
                <c:pt idx="91">
                  <c:v>0.43199999999999994</c:v>
                </c:pt>
                <c:pt idx="92">
                  <c:v>0.43099999999999994</c:v>
                </c:pt>
                <c:pt idx="93">
                  <c:v>0.42999999999999994</c:v>
                </c:pt>
                <c:pt idx="94">
                  <c:v>0.42899999999999994</c:v>
                </c:pt>
                <c:pt idx="95">
                  <c:v>0.42799999999999994</c:v>
                </c:pt>
                <c:pt idx="96">
                  <c:v>0.42699999999999994</c:v>
                </c:pt>
                <c:pt idx="97">
                  <c:v>0.42599999999999993</c:v>
                </c:pt>
                <c:pt idx="98">
                  <c:v>0.42499999999999993</c:v>
                </c:pt>
                <c:pt idx="99">
                  <c:v>0.42399999999999993</c:v>
                </c:pt>
                <c:pt idx="100">
                  <c:v>0.42299999999999993</c:v>
                </c:pt>
                <c:pt idx="101">
                  <c:v>0.42199999999999993</c:v>
                </c:pt>
                <c:pt idx="102">
                  <c:v>0.42099999999999993</c:v>
                </c:pt>
                <c:pt idx="103">
                  <c:v>0.41999999999999993</c:v>
                </c:pt>
                <c:pt idx="104">
                  <c:v>0.41899999999999993</c:v>
                </c:pt>
                <c:pt idx="105">
                  <c:v>0.41799999999999993</c:v>
                </c:pt>
                <c:pt idx="106">
                  <c:v>0.41699999999999993</c:v>
                </c:pt>
                <c:pt idx="107">
                  <c:v>0.41599999999999993</c:v>
                </c:pt>
                <c:pt idx="108">
                  <c:v>0.41499999999999992</c:v>
                </c:pt>
                <c:pt idx="109">
                  <c:v>0.41399999999999992</c:v>
                </c:pt>
                <c:pt idx="110">
                  <c:v>0.41299999999999992</c:v>
                </c:pt>
                <c:pt idx="111">
                  <c:v>0.41199999999999992</c:v>
                </c:pt>
                <c:pt idx="112">
                  <c:v>0.41099999999999992</c:v>
                </c:pt>
                <c:pt idx="113">
                  <c:v>0.40999999999999992</c:v>
                </c:pt>
                <c:pt idx="114">
                  <c:v>0.40899999999999992</c:v>
                </c:pt>
                <c:pt idx="115">
                  <c:v>0.40799999999999992</c:v>
                </c:pt>
                <c:pt idx="116">
                  <c:v>0.40699999999999992</c:v>
                </c:pt>
                <c:pt idx="117">
                  <c:v>0.40599999999999992</c:v>
                </c:pt>
                <c:pt idx="118">
                  <c:v>0.40499999999999992</c:v>
                </c:pt>
                <c:pt idx="119">
                  <c:v>0.40399999999999991</c:v>
                </c:pt>
                <c:pt idx="120">
                  <c:v>0.40299999999999991</c:v>
                </c:pt>
                <c:pt idx="121">
                  <c:v>0.40199999999999991</c:v>
                </c:pt>
                <c:pt idx="122">
                  <c:v>0.40099999999999991</c:v>
                </c:pt>
                <c:pt idx="123">
                  <c:v>0.39999999999999991</c:v>
                </c:pt>
                <c:pt idx="124">
                  <c:v>0.39899999999999991</c:v>
                </c:pt>
                <c:pt idx="125">
                  <c:v>0.39799999999999991</c:v>
                </c:pt>
                <c:pt idx="126">
                  <c:v>0.39699999999999991</c:v>
                </c:pt>
                <c:pt idx="127">
                  <c:v>0.39599999999999991</c:v>
                </c:pt>
                <c:pt idx="128">
                  <c:v>0.39499999999999991</c:v>
                </c:pt>
                <c:pt idx="129">
                  <c:v>0.39399999999999991</c:v>
                </c:pt>
                <c:pt idx="130">
                  <c:v>0.3929999999999999</c:v>
                </c:pt>
                <c:pt idx="131">
                  <c:v>0.3919999999999999</c:v>
                </c:pt>
                <c:pt idx="132">
                  <c:v>0.3909999999999999</c:v>
                </c:pt>
                <c:pt idx="133">
                  <c:v>0.3899999999999999</c:v>
                </c:pt>
                <c:pt idx="134">
                  <c:v>0.3889999999999999</c:v>
                </c:pt>
                <c:pt idx="135">
                  <c:v>0.3879999999999999</c:v>
                </c:pt>
                <c:pt idx="136">
                  <c:v>0.3869999999999999</c:v>
                </c:pt>
                <c:pt idx="137">
                  <c:v>0.3859999999999999</c:v>
                </c:pt>
                <c:pt idx="138">
                  <c:v>0.3849999999999999</c:v>
                </c:pt>
                <c:pt idx="139">
                  <c:v>0.3839999999999999</c:v>
                </c:pt>
                <c:pt idx="140">
                  <c:v>0.3829999999999999</c:v>
                </c:pt>
                <c:pt idx="141">
                  <c:v>0.3819999999999999</c:v>
                </c:pt>
                <c:pt idx="142">
                  <c:v>0.38099999999999989</c:v>
                </c:pt>
                <c:pt idx="143">
                  <c:v>0.37999999999999989</c:v>
                </c:pt>
                <c:pt idx="144">
                  <c:v>0.37899999999999989</c:v>
                </c:pt>
                <c:pt idx="145">
                  <c:v>0.37799999999999989</c:v>
                </c:pt>
                <c:pt idx="146">
                  <c:v>0.37699999999999989</c:v>
                </c:pt>
                <c:pt idx="147">
                  <c:v>0.37599999999999989</c:v>
                </c:pt>
                <c:pt idx="148">
                  <c:v>0.37499999999999989</c:v>
                </c:pt>
                <c:pt idx="149">
                  <c:v>0.37399999999999989</c:v>
                </c:pt>
                <c:pt idx="150">
                  <c:v>0.37299999999999989</c:v>
                </c:pt>
                <c:pt idx="151">
                  <c:v>0.37199999999999989</c:v>
                </c:pt>
                <c:pt idx="152">
                  <c:v>0.37099999999999989</c:v>
                </c:pt>
                <c:pt idx="153">
                  <c:v>0.36999999999999988</c:v>
                </c:pt>
                <c:pt idx="154">
                  <c:v>0.36899999999999988</c:v>
                </c:pt>
                <c:pt idx="155">
                  <c:v>0.36799999999999988</c:v>
                </c:pt>
                <c:pt idx="156">
                  <c:v>0.36699999999999988</c:v>
                </c:pt>
                <c:pt idx="157">
                  <c:v>0.36599999999999988</c:v>
                </c:pt>
                <c:pt idx="158">
                  <c:v>0.36499999999999988</c:v>
                </c:pt>
                <c:pt idx="159">
                  <c:v>0.36399999999999988</c:v>
                </c:pt>
                <c:pt idx="160">
                  <c:v>0.36299999999999988</c:v>
                </c:pt>
                <c:pt idx="161">
                  <c:v>0.36199999999999988</c:v>
                </c:pt>
                <c:pt idx="162">
                  <c:v>0.36099999999999988</c:v>
                </c:pt>
                <c:pt idx="163">
                  <c:v>0.35999999999999988</c:v>
                </c:pt>
                <c:pt idx="164">
                  <c:v>0.35899999999999987</c:v>
                </c:pt>
                <c:pt idx="165">
                  <c:v>0.35799999999999987</c:v>
                </c:pt>
                <c:pt idx="166">
                  <c:v>0.35699999999999987</c:v>
                </c:pt>
                <c:pt idx="167">
                  <c:v>0.35599999999999987</c:v>
                </c:pt>
                <c:pt idx="168">
                  <c:v>0.35499999999999987</c:v>
                </c:pt>
                <c:pt idx="169">
                  <c:v>0.35399999999999987</c:v>
                </c:pt>
                <c:pt idx="170">
                  <c:v>0.35299999999999987</c:v>
                </c:pt>
                <c:pt idx="171">
                  <c:v>0.35199999999999987</c:v>
                </c:pt>
                <c:pt idx="172">
                  <c:v>0.35099999999999987</c:v>
                </c:pt>
                <c:pt idx="173">
                  <c:v>0.34999999999999987</c:v>
                </c:pt>
                <c:pt idx="174">
                  <c:v>0.34899999999999987</c:v>
                </c:pt>
                <c:pt idx="175">
                  <c:v>0.34799999999999986</c:v>
                </c:pt>
                <c:pt idx="176">
                  <c:v>0.34699999999999986</c:v>
                </c:pt>
                <c:pt idx="177">
                  <c:v>0.34599999999999986</c:v>
                </c:pt>
                <c:pt idx="178">
                  <c:v>0.34499999999999986</c:v>
                </c:pt>
                <c:pt idx="179">
                  <c:v>0.34399999999999986</c:v>
                </c:pt>
                <c:pt idx="180">
                  <c:v>0.34299999999999986</c:v>
                </c:pt>
                <c:pt idx="181">
                  <c:v>0.34199999999999986</c:v>
                </c:pt>
                <c:pt idx="182">
                  <c:v>0.34099999999999986</c:v>
                </c:pt>
                <c:pt idx="183">
                  <c:v>0.33999999999999986</c:v>
                </c:pt>
                <c:pt idx="184">
                  <c:v>0.33899999999999986</c:v>
                </c:pt>
                <c:pt idx="185">
                  <c:v>0.33799999999999986</c:v>
                </c:pt>
                <c:pt idx="186">
                  <c:v>0.33699999999999986</c:v>
                </c:pt>
                <c:pt idx="187">
                  <c:v>0.33599999999999985</c:v>
                </c:pt>
                <c:pt idx="188">
                  <c:v>0.33499999999999985</c:v>
                </c:pt>
                <c:pt idx="189">
                  <c:v>0.33399999999999985</c:v>
                </c:pt>
                <c:pt idx="190">
                  <c:v>0.33299999999999985</c:v>
                </c:pt>
                <c:pt idx="191">
                  <c:v>0.33199999999999985</c:v>
                </c:pt>
                <c:pt idx="192">
                  <c:v>0.33099999999999985</c:v>
                </c:pt>
                <c:pt idx="193">
                  <c:v>0.32999999999999985</c:v>
                </c:pt>
                <c:pt idx="194">
                  <c:v>0.32899999999999985</c:v>
                </c:pt>
                <c:pt idx="195">
                  <c:v>0.32799999999999985</c:v>
                </c:pt>
                <c:pt idx="196">
                  <c:v>0.32699999999999985</c:v>
                </c:pt>
                <c:pt idx="197">
                  <c:v>0.32599999999999985</c:v>
                </c:pt>
                <c:pt idx="198">
                  <c:v>0.32499999999999984</c:v>
                </c:pt>
                <c:pt idx="199">
                  <c:v>0.32399999999999984</c:v>
                </c:pt>
                <c:pt idx="200">
                  <c:v>0.32299999999999984</c:v>
                </c:pt>
                <c:pt idx="201">
                  <c:v>0.32199999999999984</c:v>
                </c:pt>
                <c:pt idx="202">
                  <c:v>0.32099999999999984</c:v>
                </c:pt>
                <c:pt idx="203">
                  <c:v>0.31999999999999984</c:v>
                </c:pt>
                <c:pt idx="204">
                  <c:v>0.31899999999999984</c:v>
                </c:pt>
                <c:pt idx="205">
                  <c:v>0.31799999999999984</c:v>
                </c:pt>
                <c:pt idx="206">
                  <c:v>0.31699999999999984</c:v>
                </c:pt>
                <c:pt idx="207">
                  <c:v>0.31599999999999984</c:v>
                </c:pt>
                <c:pt idx="208">
                  <c:v>0.31499999999999984</c:v>
                </c:pt>
                <c:pt idx="209">
                  <c:v>0.31399999999999983</c:v>
                </c:pt>
                <c:pt idx="210">
                  <c:v>0.31299999999999983</c:v>
                </c:pt>
                <c:pt idx="211">
                  <c:v>0.31199999999999983</c:v>
                </c:pt>
                <c:pt idx="212">
                  <c:v>0.31099999999999983</c:v>
                </c:pt>
                <c:pt idx="213">
                  <c:v>0.30999999999999983</c:v>
                </c:pt>
                <c:pt idx="214">
                  <c:v>0.30899999999999983</c:v>
                </c:pt>
                <c:pt idx="215">
                  <c:v>0.30799999999999983</c:v>
                </c:pt>
                <c:pt idx="216">
                  <c:v>0.30699999999999983</c:v>
                </c:pt>
                <c:pt idx="217">
                  <c:v>0.30599999999999983</c:v>
                </c:pt>
                <c:pt idx="218">
                  <c:v>0.30499999999999983</c:v>
                </c:pt>
                <c:pt idx="219">
                  <c:v>0.30399999999999983</c:v>
                </c:pt>
                <c:pt idx="220">
                  <c:v>0.30299999999999983</c:v>
                </c:pt>
                <c:pt idx="221">
                  <c:v>0.30199999999999982</c:v>
                </c:pt>
                <c:pt idx="222">
                  <c:v>0.30099999999999982</c:v>
                </c:pt>
                <c:pt idx="223">
                  <c:v>0.29999999999999982</c:v>
                </c:pt>
                <c:pt idx="224">
                  <c:v>0.29899999999999982</c:v>
                </c:pt>
                <c:pt idx="225">
                  <c:v>0.29799999999999982</c:v>
                </c:pt>
                <c:pt idx="226">
                  <c:v>0.29699999999999982</c:v>
                </c:pt>
                <c:pt idx="227">
                  <c:v>0.29599999999999982</c:v>
                </c:pt>
                <c:pt idx="228">
                  <c:v>0.29499999999999982</c:v>
                </c:pt>
                <c:pt idx="229">
                  <c:v>0.29399999999999982</c:v>
                </c:pt>
                <c:pt idx="230">
                  <c:v>0.29299999999999982</c:v>
                </c:pt>
                <c:pt idx="231">
                  <c:v>0.29199999999999982</c:v>
                </c:pt>
                <c:pt idx="232">
                  <c:v>0.29099999999999981</c:v>
                </c:pt>
                <c:pt idx="233">
                  <c:v>0.28999999999999981</c:v>
                </c:pt>
                <c:pt idx="234">
                  <c:v>0.28899999999999981</c:v>
                </c:pt>
                <c:pt idx="235">
                  <c:v>0.28799999999999981</c:v>
                </c:pt>
                <c:pt idx="236">
                  <c:v>0.28699999999999981</c:v>
                </c:pt>
                <c:pt idx="237">
                  <c:v>0.28599999999999981</c:v>
                </c:pt>
                <c:pt idx="238">
                  <c:v>0.28499999999999981</c:v>
                </c:pt>
                <c:pt idx="239">
                  <c:v>0.28399999999999981</c:v>
                </c:pt>
                <c:pt idx="240">
                  <c:v>0.28299999999999981</c:v>
                </c:pt>
                <c:pt idx="241">
                  <c:v>0.28199999999999981</c:v>
                </c:pt>
                <c:pt idx="242">
                  <c:v>0.28099999999999981</c:v>
                </c:pt>
                <c:pt idx="243">
                  <c:v>0.2799999999999998</c:v>
                </c:pt>
                <c:pt idx="244">
                  <c:v>0.2789999999999998</c:v>
                </c:pt>
                <c:pt idx="245">
                  <c:v>0.2779999999999998</c:v>
                </c:pt>
                <c:pt idx="246">
                  <c:v>0.2769999999999998</c:v>
                </c:pt>
                <c:pt idx="247">
                  <c:v>0.2759999999999998</c:v>
                </c:pt>
                <c:pt idx="248">
                  <c:v>0.2749999999999998</c:v>
                </c:pt>
                <c:pt idx="249">
                  <c:v>0.2739999999999998</c:v>
                </c:pt>
                <c:pt idx="250">
                  <c:v>0.2729999999999998</c:v>
                </c:pt>
                <c:pt idx="251">
                  <c:v>0.2719999999999998</c:v>
                </c:pt>
                <c:pt idx="252">
                  <c:v>0.2709999999999998</c:v>
                </c:pt>
                <c:pt idx="253">
                  <c:v>0.2699999999999998</c:v>
                </c:pt>
                <c:pt idx="254">
                  <c:v>0.26899999999999979</c:v>
                </c:pt>
                <c:pt idx="255">
                  <c:v>0.26799999999999979</c:v>
                </c:pt>
                <c:pt idx="256">
                  <c:v>0.26699999999999979</c:v>
                </c:pt>
                <c:pt idx="257">
                  <c:v>0.26599999999999979</c:v>
                </c:pt>
                <c:pt idx="258">
                  <c:v>0.26499999999999979</c:v>
                </c:pt>
                <c:pt idx="259">
                  <c:v>0.26399999999999979</c:v>
                </c:pt>
                <c:pt idx="260">
                  <c:v>0.26299999999999979</c:v>
                </c:pt>
                <c:pt idx="261">
                  <c:v>0.26199999999999979</c:v>
                </c:pt>
                <c:pt idx="262">
                  <c:v>0.26099999999999979</c:v>
                </c:pt>
                <c:pt idx="263">
                  <c:v>0.25999999999999979</c:v>
                </c:pt>
                <c:pt idx="264">
                  <c:v>0.25899999999999979</c:v>
                </c:pt>
                <c:pt idx="265">
                  <c:v>0.25799999999999979</c:v>
                </c:pt>
                <c:pt idx="266">
                  <c:v>0.25699999999999978</c:v>
                </c:pt>
                <c:pt idx="267">
                  <c:v>0.25599999999999978</c:v>
                </c:pt>
                <c:pt idx="268">
                  <c:v>0.25499999999999978</c:v>
                </c:pt>
                <c:pt idx="269">
                  <c:v>0.25399999999999978</c:v>
                </c:pt>
                <c:pt idx="270">
                  <c:v>0.25299999999999978</c:v>
                </c:pt>
                <c:pt idx="271">
                  <c:v>0.25199999999999978</c:v>
                </c:pt>
                <c:pt idx="272">
                  <c:v>0.25099999999999978</c:v>
                </c:pt>
                <c:pt idx="273">
                  <c:v>0.24999999999999978</c:v>
                </c:pt>
                <c:pt idx="274">
                  <c:v>0.24899999999999978</c:v>
                </c:pt>
                <c:pt idx="275">
                  <c:v>0.24799999999999978</c:v>
                </c:pt>
                <c:pt idx="276">
                  <c:v>0.24699999999999978</c:v>
                </c:pt>
                <c:pt idx="277">
                  <c:v>0.24599999999999977</c:v>
                </c:pt>
                <c:pt idx="278">
                  <c:v>0.24499999999999977</c:v>
                </c:pt>
                <c:pt idx="279">
                  <c:v>0.24399999999999977</c:v>
                </c:pt>
                <c:pt idx="280">
                  <c:v>0.24299999999999977</c:v>
                </c:pt>
                <c:pt idx="281">
                  <c:v>0.24199999999999977</c:v>
                </c:pt>
                <c:pt idx="282">
                  <c:v>0.24099999999999977</c:v>
                </c:pt>
                <c:pt idx="283">
                  <c:v>0.23999999999999977</c:v>
                </c:pt>
                <c:pt idx="284">
                  <c:v>0.23899999999999977</c:v>
                </c:pt>
                <c:pt idx="285">
                  <c:v>0.23799999999999977</c:v>
                </c:pt>
                <c:pt idx="286">
                  <c:v>0.23699999999999977</c:v>
                </c:pt>
                <c:pt idx="287">
                  <c:v>0.23599999999999977</c:v>
                </c:pt>
                <c:pt idx="288">
                  <c:v>0.23499999999999976</c:v>
                </c:pt>
                <c:pt idx="289">
                  <c:v>0.23399999999999976</c:v>
                </c:pt>
                <c:pt idx="290">
                  <c:v>0.23299999999999976</c:v>
                </c:pt>
                <c:pt idx="291">
                  <c:v>0.23199999999999976</c:v>
                </c:pt>
                <c:pt idx="292">
                  <c:v>0.23099999999999976</c:v>
                </c:pt>
                <c:pt idx="293">
                  <c:v>0.22999999999999976</c:v>
                </c:pt>
                <c:pt idx="294">
                  <c:v>0.22899999999999976</c:v>
                </c:pt>
                <c:pt idx="295">
                  <c:v>0.22799999999999976</c:v>
                </c:pt>
                <c:pt idx="296">
                  <c:v>0.22699999999999976</c:v>
                </c:pt>
                <c:pt idx="297">
                  <c:v>0.22599999999999976</c:v>
                </c:pt>
                <c:pt idx="298">
                  <c:v>0.22499999999999976</c:v>
                </c:pt>
                <c:pt idx="299">
                  <c:v>0.22399999999999975</c:v>
                </c:pt>
                <c:pt idx="300">
                  <c:v>0.22299999999999975</c:v>
                </c:pt>
                <c:pt idx="301">
                  <c:v>0.22199999999999975</c:v>
                </c:pt>
                <c:pt idx="302">
                  <c:v>0.22099999999999975</c:v>
                </c:pt>
                <c:pt idx="303">
                  <c:v>0.21999999999999975</c:v>
                </c:pt>
                <c:pt idx="304">
                  <c:v>0.21899999999999975</c:v>
                </c:pt>
                <c:pt idx="305">
                  <c:v>0.21799999999999975</c:v>
                </c:pt>
                <c:pt idx="306">
                  <c:v>0.21699999999999975</c:v>
                </c:pt>
                <c:pt idx="307">
                  <c:v>0.21599999999999975</c:v>
                </c:pt>
                <c:pt idx="308">
                  <c:v>0.21499999999999975</c:v>
                </c:pt>
                <c:pt idx="309">
                  <c:v>0.21399999999999975</c:v>
                </c:pt>
                <c:pt idx="310">
                  <c:v>0.21299999999999975</c:v>
                </c:pt>
                <c:pt idx="311">
                  <c:v>0.21199999999999974</c:v>
                </c:pt>
                <c:pt idx="312">
                  <c:v>0.21099999999999974</c:v>
                </c:pt>
                <c:pt idx="313">
                  <c:v>0.20999999999999974</c:v>
                </c:pt>
                <c:pt idx="314">
                  <c:v>0.20899999999999974</c:v>
                </c:pt>
                <c:pt idx="315">
                  <c:v>0.20799999999999974</c:v>
                </c:pt>
                <c:pt idx="316">
                  <c:v>0.20699999999999974</c:v>
                </c:pt>
                <c:pt idx="317">
                  <c:v>0.20599999999999974</c:v>
                </c:pt>
                <c:pt idx="318">
                  <c:v>0.20499999999999974</c:v>
                </c:pt>
                <c:pt idx="319">
                  <c:v>0.20399999999999974</c:v>
                </c:pt>
                <c:pt idx="320">
                  <c:v>0.20299999999999974</c:v>
                </c:pt>
                <c:pt idx="321">
                  <c:v>0.20199999999999974</c:v>
                </c:pt>
                <c:pt idx="322">
                  <c:v>0.20099999999999973</c:v>
                </c:pt>
                <c:pt idx="323">
                  <c:v>0.19999999999999973</c:v>
                </c:pt>
                <c:pt idx="324">
                  <c:v>0.19899999999999973</c:v>
                </c:pt>
                <c:pt idx="325">
                  <c:v>0.19799999999999973</c:v>
                </c:pt>
                <c:pt idx="326">
                  <c:v>0.19699999999999973</c:v>
                </c:pt>
                <c:pt idx="327">
                  <c:v>0.19599999999999973</c:v>
                </c:pt>
                <c:pt idx="328">
                  <c:v>0.19499999999999973</c:v>
                </c:pt>
                <c:pt idx="329">
                  <c:v>0.19399999999999973</c:v>
                </c:pt>
                <c:pt idx="330">
                  <c:v>0.19299999999999973</c:v>
                </c:pt>
                <c:pt idx="331">
                  <c:v>0.19199999999999973</c:v>
                </c:pt>
                <c:pt idx="332">
                  <c:v>0.19099999999999973</c:v>
                </c:pt>
                <c:pt idx="333">
                  <c:v>0.18999999999999972</c:v>
                </c:pt>
                <c:pt idx="334">
                  <c:v>0.18899999999999972</c:v>
                </c:pt>
                <c:pt idx="335">
                  <c:v>0.18799999999999972</c:v>
                </c:pt>
                <c:pt idx="336">
                  <c:v>0.18699999999999972</c:v>
                </c:pt>
                <c:pt idx="337">
                  <c:v>0.18599999999999972</c:v>
                </c:pt>
                <c:pt idx="338">
                  <c:v>0.18499999999999972</c:v>
                </c:pt>
                <c:pt idx="339">
                  <c:v>0.18399999999999972</c:v>
                </c:pt>
                <c:pt idx="340">
                  <c:v>0.18299999999999972</c:v>
                </c:pt>
                <c:pt idx="341">
                  <c:v>0.18199999999999972</c:v>
                </c:pt>
                <c:pt idx="342">
                  <c:v>0.18099999999999972</c:v>
                </c:pt>
                <c:pt idx="343">
                  <c:v>0.17999999999999972</c:v>
                </c:pt>
                <c:pt idx="344">
                  <c:v>0.17899999999999971</c:v>
                </c:pt>
                <c:pt idx="345">
                  <c:v>0.17799999999999971</c:v>
                </c:pt>
                <c:pt idx="346">
                  <c:v>0.17699999999999971</c:v>
                </c:pt>
                <c:pt idx="347">
                  <c:v>0.17599999999999971</c:v>
                </c:pt>
                <c:pt idx="348">
                  <c:v>0.17499999999999971</c:v>
                </c:pt>
                <c:pt idx="349">
                  <c:v>0.17399999999999971</c:v>
                </c:pt>
                <c:pt idx="350">
                  <c:v>0.17299999999999971</c:v>
                </c:pt>
                <c:pt idx="351">
                  <c:v>0.17199999999999971</c:v>
                </c:pt>
                <c:pt idx="352">
                  <c:v>0.17099999999999971</c:v>
                </c:pt>
                <c:pt idx="353">
                  <c:v>0.16999999999999971</c:v>
                </c:pt>
                <c:pt idx="354">
                  <c:v>0.16899999999999971</c:v>
                </c:pt>
                <c:pt idx="355">
                  <c:v>0.16799999999999971</c:v>
                </c:pt>
                <c:pt idx="356">
                  <c:v>0.1669999999999997</c:v>
                </c:pt>
                <c:pt idx="357">
                  <c:v>0.1659999999999997</c:v>
                </c:pt>
                <c:pt idx="358">
                  <c:v>0.1649999999999997</c:v>
                </c:pt>
                <c:pt idx="359">
                  <c:v>0.1639999999999997</c:v>
                </c:pt>
                <c:pt idx="360">
                  <c:v>0.1629999999999997</c:v>
                </c:pt>
                <c:pt idx="361">
                  <c:v>0.1619999999999997</c:v>
                </c:pt>
                <c:pt idx="362">
                  <c:v>0.1609999999999997</c:v>
                </c:pt>
                <c:pt idx="363">
                  <c:v>0.1599999999999997</c:v>
                </c:pt>
                <c:pt idx="364">
                  <c:v>0.1589999999999997</c:v>
                </c:pt>
                <c:pt idx="365">
                  <c:v>0.1579999999999997</c:v>
                </c:pt>
                <c:pt idx="366">
                  <c:v>0.1569999999999997</c:v>
                </c:pt>
                <c:pt idx="367">
                  <c:v>0.15599999999999969</c:v>
                </c:pt>
                <c:pt idx="368">
                  <c:v>0.15499999999999969</c:v>
                </c:pt>
                <c:pt idx="369">
                  <c:v>0.15399999999999969</c:v>
                </c:pt>
                <c:pt idx="370">
                  <c:v>0.15299999999999969</c:v>
                </c:pt>
                <c:pt idx="371">
                  <c:v>0.15199999999999969</c:v>
                </c:pt>
                <c:pt idx="372">
                  <c:v>0.15099999999999969</c:v>
                </c:pt>
                <c:pt idx="373">
                  <c:v>0.14999999999999969</c:v>
                </c:pt>
                <c:pt idx="374">
                  <c:v>0.14899999999999969</c:v>
                </c:pt>
                <c:pt idx="375">
                  <c:v>0.14799999999999969</c:v>
                </c:pt>
                <c:pt idx="376">
                  <c:v>0.14699999999999969</c:v>
                </c:pt>
                <c:pt idx="377">
                  <c:v>0.14599999999999969</c:v>
                </c:pt>
                <c:pt idx="378">
                  <c:v>0.14499999999999968</c:v>
                </c:pt>
                <c:pt idx="379">
                  <c:v>0.14399999999999968</c:v>
                </c:pt>
                <c:pt idx="380">
                  <c:v>0.14299999999999968</c:v>
                </c:pt>
                <c:pt idx="381">
                  <c:v>0.14199999999999968</c:v>
                </c:pt>
                <c:pt idx="382">
                  <c:v>0.14099999999999968</c:v>
                </c:pt>
                <c:pt idx="383">
                  <c:v>0.13999999999999968</c:v>
                </c:pt>
                <c:pt idx="384">
                  <c:v>0.13899999999999968</c:v>
                </c:pt>
                <c:pt idx="385">
                  <c:v>0.13799999999999968</c:v>
                </c:pt>
                <c:pt idx="386">
                  <c:v>0.13699999999999968</c:v>
                </c:pt>
                <c:pt idx="387">
                  <c:v>0.13599999999999968</c:v>
                </c:pt>
                <c:pt idx="388">
                  <c:v>0.13499999999999968</c:v>
                </c:pt>
                <c:pt idx="389">
                  <c:v>0.13399999999999967</c:v>
                </c:pt>
                <c:pt idx="390">
                  <c:v>0.13299999999999967</c:v>
                </c:pt>
                <c:pt idx="391">
                  <c:v>0.13199999999999967</c:v>
                </c:pt>
                <c:pt idx="392">
                  <c:v>0.13099999999999967</c:v>
                </c:pt>
                <c:pt idx="393">
                  <c:v>0.12999999999999967</c:v>
                </c:pt>
                <c:pt idx="394">
                  <c:v>0.12899999999999967</c:v>
                </c:pt>
                <c:pt idx="395">
                  <c:v>0.12799999999999967</c:v>
                </c:pt>
                <c:pt idx="396">
                  <c:v>0.12699999999999967</c:v>
                </c:pt>
                <c:pt idx="397">
                  <c:v>0.12599999999999967</c:v>
                </c:pt>
                <c:pt idx="398">
                  <c:v>0.12499999999999967</c:v>
                </c:pt>
                <c:pt idx="399">
                  <c:v>0.12399999999999967</c:v>
                </c:pt>
                <c:pt idx="400">
                  <c:v>0.12299999999999967</c:v>
                </c:pt>
                <c:pt idx="401">
                  <c:v>0.12199999999999966</c:v>
                </c:pt>
                <c:pt idx="402">
                  <c:v>0.12099999999999966</c:v>
                </c:pt>
                <c:pt idx="403">
                  <c:v>0.11999999999999966</c:v>
                </c:pt>
                <c:pt idx="404">
                  <c:v>0.11899999999999966</c:v>
                </c:pt>
                <c:pt idx="405">
                  <c:v>0.11799999999999966</c:v>
                </c:pt>
                <c:pt idx="406">
                  <c:v>0.11699999999999966</c:v>
                </c:pt>
                <c:pt idx="407">
                  <c:v>0.11599999999999966</c:v>
                </c:pt>
                <c:pt idx="408">
                  <c:v>0.11499999999999966</c:v>
                </c:pt>
                <c:pt idx="409">
                  <c:v>0.11399999999999966</c:v>
                </c:pt>
                <c:pt idx="410">
                  <c:v>0.11299999999999966</c:v>
                </c:pt>
                <c:pt idx="411">
                  <c:v>0.11199999999999966</c:v>
                </c:pt>
                <c:pt idx="412">
                  <c:v>0.11099999999999965</c:v>
                </c:pt>
                <c:pt idx="413">
                  <c:v>0.10999999999999965</c:v>
                </c:pt>
                <c:pt idx="414">
                  <c:v>0.10899999999999965</c:v>
                </c:pt>
                <c:pt idx="415">
                  <c:v>0.10799999999999965</c:v>
                </c:pt>
                <c:pt idx="416">
                  <c:v>0.10699999999999965</c:v>
                </c:pt>
                <c:pt idx="417">
                  <c:v>0.10599999999999965</c:v>
                </c:pt>
                <c:pt idx="418">
                  <c:v>0.10499999999999965</c:v>
                </c:pt>
                <c:pt idx="419">
                  <c:v>0.10399999999999965</c:v>
                </c:pt>
                <c:pt idx="420">
                  <c:v>0.10299999999999965</c:v>
                </c:pt>
                <c:pt idx="421">
                  <c:v>0.10199999999999965</c:v>
                </c:pt>
                <c:pt idx="422">
                  <c:v>0.10099999999999965</c:v>
                </c:pt>
                <c:pt idx="423">
                  <c:v>9.9999999999999645E-2</c:v>
                </c:pt>
                <c:pt idx="424">
                  <c:v>9.8999999999999644E-2</c:v>
                </c:pt>
                <c:pt idx="425">
                  <c:v>9.7999999999999643E-2</c:v>
                </c:pt>
                <c:pt idx="426">
                  <c:v>9.6999999999999642E-2</c:v>
                </c:pt>
                <c:pt idx="427">
                  <c:v>9.5999999999999641E-2</c:v>
                </c:pt>
                <c:pt idx="428">
                  <c:v>9.499999999999964E-2</c:v>
                </c:pt>
                <c:pt idx="429">
                  <c:v>9.3999999999999639E-2</c:v>
                </c:pt>
                <c:pt idx="430">
                  <c:v>9.2999999999999639E-2</c:v>
                </c:pt>
                <c:pt idx="431">
                  <c:v>9.1999999999999638E-2</c:v>
                </c:pt>
                <c:pt idx="432">
                  <c:v>9.0999999999999637E-2</c:v>
                </c:pt>
                <c:pt idx="433">
                  <c:v>8.9999999999999636E-2</c:v>
                </c:pt>
                <c:pt idx="434">
                  <c:v>8.8999999999999635E-2</c:v>
                </c:pt>
                <c:pt idx="435">
                  <c:v>8.7999999999999634E-2</c:v>
                </c:pt>
                <c:pt idx="436">
                  <c:v>8.6999999999999633E-2</c:v>
                </c:pt>
                <c:pt idx="437">
                  <c:v>8.5999999999999632E-2</c:v>
                </c:pt>
                <c:pt idx="438">
                  <c:v>8.4999999999999631E-2</c:v>
                </c:pt>
                <c:pt idx="439">
                  <c:v>8.3999999999999631E-2</c:v>
                </c:pt>
                <c:pt idx="440">
                  <c:v>8.299999999999963E-2</c:v>
                </c:pt>
                <c:pt idx="441">
                  <c:v>8.1999999999999629E-2</c:v>
                </c:pt>
                <c:pt idx="442">
                  <c:v>8.0999999999999628E-2</c:v>
                </c:pt>
                <c:pt idx="443">
                  <c:v>7.9999999999999627E-2</c:v>
                </c:pt>
                <c:pt idx="444">
                  <c:v>7.8999999999999626E-2</c:v>
                </c:pt>
                <c:pt idx="445">
                  <c:v>7.7999999999999625E-2</c:v>
                </c:pt>
                <c:pt idx="446">
                  <c:v>7.6999999999999624E-2</c:v>
                </c:pt>
                <c:pt idx="447">
                  <c:v>7.5999999999999623E-2</c:v>
                </c:pt>
                <c:pt idx="448">
                  <c:v>7.4999999999999623E-2</c:v>
                </c:pt>
                <c:pt idx="449">
                  <c:v>7.3999999999999622E-2</c:v>
                </c:pt>
                <c:pt idx="450">
                  <c:v>7.2999999999999621E-2</c:v>
                </c:pt>
                <c:pt idx="451">
                  <c:v>7.199999999999962E-2</c:v>
                </c:pt>
                <c:pt idx="452">
                  <c:v>7.0999999999999619E-2</c:v>
                </c:pt>
                <c:pt idx="453">
                  <c:v>6.9999999999999618E-2</c:v>
                </c:pt>
                <c:pt idx="454">
                  <c:v>6.8999999999999617E-2</c:v>
                </c:pt>
                <c:pt idx="455">
                  <c:v>6.7999999999999616E-2</c:v>
                </c:pt>
                <c:pt idx="456">
                  <c:v>6.6999999999999615E-2</c:v>
                </c:pt>
                <c:pt idx="457">
                  <c:v>6.5999999999999615E-2</c:v>
                </c:pt>
                <c:pt idx="458">
                  <c:v>6.4999999999999614E-2</c:v>
                </c:pt>
                <c:pt idx="459">
                  <c:v>6.3999999999999613E-2</c:v>
                </c:pt>
                <c:pt idx="460">
                  <c:v>6.2999999999999612E-2</c:v>
                </c:pt>
                <c:pt idx="461">
                  <c:v>6.1999999999999611E-2</c:v>
                </c:pt>
                <c:pt idx="462">
                  <c:v>6.099999999999961E-2</c:v>
                </c:pt>
                <c:pt idx="463">
                  <c:v>5.9999999999999609E-2</c:v>
                </c:pt>
                <c:pt idx="464">
                  <c:v>5.8999999999999608E-2</c:v>
                </c:pt>
                <c:pt idx="465">
                  <c:v>5.7999999999999607E-2</c:v>
                </c:pt>
                <c:pt idx="466">
                  <c:v>5.6999999999999607E-2</c:v>
                </c:pt>
                <c:pt idx="467">
                  <c:v>5.5999999999999606E-2</c:v>
                </c:pt>
                <c:pt idx="468">
                  <c:v>5.4999999999999605E-2</c:v>
                </c:pt>
                <c:pt idx="469">
                  <c:v>5.3999999999999604E-2</c:v>
                </c:pt>
                <c:pt idx="470">
                  <c:v>5.2999999999999603E-2</c:v>
                </c:pt>
                <c:pt idx="471">
                  <c:v>5.1999999999999602E-2</c:v>
                </c:pt>
                <c:pt idx="472">
                  <c:v>5.0999999999999601E-2</c:v>
                </c:pt>
                <c:pt idx="473">
                  <c:v>4.99999999999996E-2</c:v>
                </c:pt>
                <c:pt idx="474">
                  <c:v>4.8999999999999599E-2</c:v>
                </c:pt>
                <c:pt idx="475">
                  <c:v>4.7999999999999599E-2</c:v>
                </c:pt>
                <c:pt idx="476">
                  <c:v>4.6999999999999598E-2</c:v>
                </c:pt>
                <c:pt idx="477">
                  <c:v>4.5999999999999597E-2</c:v>
                </c:pt>
                <c:pt idx="478">
                  <c:v>4.4999999999999596E-2</c:v>
                </c:pt>
                <c:pt idx="479">
                  <c:v>4.3999999999999595E-2</c:v>
                </c:pt>
                <c:pt idx="480">
                  <c:v>4.2999999999999594E-2</c:v>
                </c:pt>
                <c:pt idx="481">
                  <c:v>4.1999999999999593E-2</c:v>
                </c:pt>
                <c:pt idx="482">
                  <c:v>4.0999999999999592E-2</c:v>
                </c:pt>
                <c:pt idx="483">
                  <c:v>3.9999999999999591E-2</c:v>
                </c:pt>
                <c:pt idx="484">
                  <c:v>3.8999999999999591E-2</c:v>
                </c:pt>
                <c:pt idx="485">
                  <c:v>3.799999999999959E-2</c:v>
                </c:pt>
                <c:pt idx="486">
                  <c:v>3.6999999999999589E-2</c:v>
                </c:pt>
                <c:pt idx="487">
                  <c:v>3.5999999999999588E-2</c:v>
                </c:pt>
                <c:pt idx="488">
                  <c:v>3.4999999999999587E-2</c:v>
                </c:pt>
                <c:pt idx="489">
                  <c:v>3.3999999999999586E-2</c:v>
                </c:pt>
                <c:pt idx="490">
                  <c:v>3.2999999999999585E-2</c:v>
                </c:pt>
                <c:pt idx="491">
                  <c:v>3.1999999999999584E-2</c:v>
                </c:pt>
                <c:pt idx="492">
                  <c:v>3.0999999999999583E-2</c:v>
                </c:pt>
                <c:pt idx="493">
                  <c:v>2.9999999999999583E-2</c:v>
                </c:pt>
                <c:pt idx="494">
                  <c:v>2.8999999999999582E-2</c:v>
                </c:pt>
                <c:pt idx="495">
                  <c:v>2.7999999999999581E-2</c:v>
                </c:pt>
                <c:pt idx="496">
                  <c:v>2.699999999999958E-2</c:v>
                </c:pt>
                <c:pt idx="497">
                  <c:v>2.5999999999999579E-2</c:v>
                </c:pt>
                <c:pt idx="498">
                  <c:v>2.4999999999999578E-2</c:v>
                </c:pt>
                <c:pt idx="499">
                  <c:v>2.3999999999999577E-2</c:v>
                </c:pt>
                <c:pt idx="500">
                  <c:v>2.2999999999999576E-2</c:v>
                </c:pt>
                <c:pt idx="501">
                  <c:v>2.1999999999999575E-2</c:v>
                </c:pt>
                <c:pt idx="502">
                  <c:v>2.0999999999999575E-2</c:v>
                </c:pt>
                <c:pt idx="503">
                  <c:v>1.9999999999999574E-2</c:v>
                </c:pt>
                <c:pt idx="504">
                  <c:v>1.8999999999999573E-2</c:v>
                </c:pt>
                <c:pt idx="505">
                  <c:v>1.7999999999999572E-2</c:v>
                </c:pt>
                <c:pt idx="506">
                  <c:v>1.6999999999999571E-2</c:v>
                </c:pt>
                <c:pt idx="507">
                  <c:v>1.599999999999957E-2</c:v>
                </c:pt>
                <c:pt idx="508">
                  <c:v>1.4999999999999569E-2</c:v>
                </c:pt>
                <c:pt idx="509">
                  <c:v>1.3999999999999568E-2</c:v>
                </c:pt>
                <c:pt idx="510">
                  <c:v>1.2999999999999567E-2</c:v>
                </c:pt>
                <c:pt idx="511">
                  <c:v>1.1999999999999567E-2</c:v>
                </c:pt>
                <c:pt idx="512">
                  <c:v>1.0999999999999566E-2</c:v>
                </c:pt>
                <c:pt idx="513">
                  <c:v>9.9999999999995648E-3</c:v>
                </c:pt>
                <c:pt idx="514">
                  <c:v>8.999999999999609E-3</c:v>
                </c:pt>
                <c:pt idx="515">
                  <c:v>8.0999999999996491E-3</c:v>
                </c:pt>
                <c:pt idx="516">
                  <c:v>7.2899999999996848E-3</c:v>
                </c:pt>
                <c:pt idx="517">
                  <c:v>6.5609999999997164E-3</c:v>
                </c:pt>
                <c:pt idx="518">
                  <c:v>5.9048999999997452E-3</c:v>
                </c:pt>
                <c:pt idx="519">
                  <c:v>5.3144099999997705E-3</c:v>
                </c:pt>
                <c:pt idx="520">
                  <c:v>4.7829689999997933E-3</c:v>
                </c:pt>
                <c:pt idx="521">
                  <c:v>4.3046720999998138E-3</c:v>
                </c:pt>
                <c:pt idx="522">
                  <c:v>3.8742048899998325E-3</c:v>
                </c:pt>
                <c:pt idx="523">
                  <c:v>3.4867844009998494E-3</c:v>
                </c:pt>
                <c:pt idx="524">
                  <c:v>3.1381059608998644E-3</c:v>
                </c:pt>
                <c:pt idx="525">
                  <c:v>2.8242953648098782E-3</c:v>
                </c:pt>
                <c:pt idx="526">
                  <c:v>2.5418658283288902E-3</c:v>
                </c:pt>
                <c:pt idx="527">
                  <c:v>2.2876792454960011E-3</c:v>
                </c:pt>
                <c:pt idx="528">
                  <c:v>2.058911320946401E-3</c:v>
                </c:pt>
                <c:pt idx="529">
                  <c:v>1.853020188851761E-3</c:v>
                </c:pt>
                <c:pt idx="530">
                  <c:v>1.667718169966585E-3</c:v>
                </c:pt>
                <c:pt idx="531">
                  <c:v>1.5009463529699265E-3</c:v>
                </c:pt>
                <c:pt idx="532">
                  <c:v>1.3508517176729338E-3</c:v>
                </c:pt>
                <c:pt idx="533">
                  <c:v>1.2157665459056404E-3</c:v>
                </c:pt>
                <c:pt idx="534">
                  <c:v>1.0941898913150764E-3</c:v>
                </c:pt>
                <c:pt idx="535">
                  <c:v>9.8477090218356878E-4</c:v>
                </c:pt>
                <c:pt idx="536">
                  <c:v>8.8629381196521188E-4</c:v>
                </c:pt>
                <c:pt idx="537">
                  <c:v>7.976644307686907E-4</c:v>
                </c:pt>
                <c:pt idx="538">
                  <c:v>7.1789798769182167E-4</c:v>
                </c:pt>
                <c:pt idx="539">
                  <c:v>6.4610818892263952E-4</c:v>
                </c:pt>
                <c:pt idx="540">
                  <c:v>5.8149737003037564E-4</c:v>
                </c:pt>
                <c:pt idx="541">
                  <c:v>5.2334763302733808E-4</c:v>
                </c:pt>
                <c:pt idx="542">
                  <c:v>4.7101286972460428E-4</c:v>
                </c:pt>
                <c:pt idx="543">
                  <c:v>4.2391158275214386E-4</c:v>
                </c:pt>
                <c:pt idx="544">
                  <c:v>3.8152042447692951E-4</c:v>
                </c:pt>
                <c:pt idx="545">
                  <c:v>3.4336838202923657E-4</c:v>
                </c:pt>
                <c:pt idx="546">
                  <c:v>3.090315438263129E-4</c:v>
                </c:pt>
                <c:pt idx="547">
                  <c:v>2.7812838944368161E-4</c:v>
                </c:pt>
                <c:pt idx="548">
                  <c:v>2.5031555049931348E-4</c:v>
                </c:pt>
                <c:pt idx="549">
                  <c:v>2.2528399544938214E-4</c:v>
                </c:pt>
                <c:pt idx="550">
                  <c:v>2.0275559590444392E-4</c:v>
                </c:pt>
                <c:pt idx="551">
                  <c:v>1.8248003631399952E-4</c:v>
                </c:pt>
                <c:pt idx="552">
                  <c:v>1.6423203268259957E-4</c:v>
                </c:pt>
                <c:pt idx="553">
                  <c:v>1.4780882941433962E-4</c:v>
                </c:pt>
                <c:pt idx="554">
                  <c:v>1.3302794647290566E-4</c:v>
                </c:pt>
                <c:pt idx="555">
                  <c:v>1.1972515182561511E-4</c:v>
                </c:pt>
                <c:pt idx="556">
                  <c:v>1.0775263664305359E-4</c:v>
                </c:pt>
                <c:pt idx="557">
                  <c:v>9.6977372978748232E-5</c:v>
                </c:pt>
                <c:pt idx="558">
                  <c:v>8.7279635680873407E-5</c:v>
                </c:pt>
                <c:pt idx="559">
                  <c:v>7.8551672112786068E-5</c:v>
                </c:pt>
                <c:pt idx="560">
                  <c:v>7.069650490150746E-5</c:v>
                </c:pt>
                <c:pt idx="561">
                  <c:v>6.3626854411356719E-5</c:v>
                </c:pt>
                <c:pt idx="562">
                  <c:v>5.7264168970221047E-5</c:v>
                </c:pt>
                <c:pt idx="563">
                  <c:v>5.1537752073198943E-5</c:v>
                </c:pt>
                <c:pt idx="564">
                  <c:v>4.6383976865879047E-5</c:v>
                </c:pt>
                <c:pt idx="565">
                  <c:v>4.1745579179291144E-5</c:v>
                </c:pt>
                <c:pt idx="566">
                  <c:v>3.7571021261362032E-5</c:v>
                </c:pt>
                <c:pt idx="567">
                  <c:v>3.3813919135225832E-5</c:v>
                </c:pt>
                <c:pt idx="568">
                  <c:v>3.0432527221703248E-5</c:v>
                </c:pt>
                <c:pt idx="569">
                  <c:v>2.7389274499532925E-5</c:v>
                </c:pt>
                <c:pt idx="570">
                  <c:v>2.4650347049579632E-5</c:v>
                </c:pt>
                <c:pt idx="571">
                  <c:v>2.2185312344621669E-5</c:v>
                </c:pt>
                <c:pt idx="572">
                  <c:v>1.3311187406773001E-5</c:v>
                </c:pt>
                <c:pt idx="573">
                  <c:v>7.9867124440637993E-6</c:v>
                </c:pt>
                <c:pt idx="574">
                  <c:v>4.7920274664382798E-6</c:v>
                </c:pt>
                <c:pt idx="575">
                  <c:v>2.8752164798629679E-6</c:v>
                </c:pt>
                <c:pt idx="576">
                  <c:v>1.7251298879177806E-6</c:v>
                </c:pt>
                <c:pt idx="577">
                  <c:v>1.0350779327506684E-6</c:v>
                </c:pt>
                <c:pt idx="578">
                  <c:v>6.2104675965040099E-7</c:v>
                </c:pt>
                <c:pt idx="579">
                  <c:v>3.7262805579024056E-7</c:v>
                </c:pt>
                <c:pt idx="580">
                  <c:v>2.2357683347414432E-7</c:v>
                </c:pt>
                <c:pt idx="581">
                  <c:v>1.3414610008448659E-7</c:v>
                </c:pt>
                <c:pt idx="582">
                  <c:v>8.0487660050691954E-8</c:v>
                </c:pt>
                <c:pt idx="583">
                  <c:v>4.8292596030415171E-8</c:v>
                </c:pt>
                <c:pt idx="584">
                  <c:v>2.8975557618249102E-8</c:v>
                </c:pt>
                <c:pt idx="585">
                  <c:v>1.7385334570949461E-8</c:v>
                </c:pt>
                <c:pt idx="586">
                  <c:v>1.0431200742569676E-8</c:v>
                </c:pt>
                <c:pt idx="587">
                  <c:v>6.2587204455418053E-9</c:v>
                </c:pt>
                <c:pt idx="588">
                  <c:v>3.7552322673250828E-9</c:v>
                </c:pt>
                <c:pt idx="589">
                  <c:v>2.2531393603950494E-9</c:v>
                </c:pt>
                <c:pt idx="590">
                  <c:v>1.3518836162370295E-9</c:v>
                </c:pt>
                <c:pt idx="591">
                  <c:v>8.1113016974221775E-10</c:v>
                </c:pt>
                <c:pt idx="592">
                  <c:v>4.8667810184533059E-10</c:v>
                </c:pt>
                <c:pt idx="593">
                  <c:v>2.9200686110719834E-10</c:v>
                </c:pt>
                <c:pt idx="594">
                  <c:v>1.7520411666431901E-10</c:v>
                </c:pt>
                <c:pt idx="595">
                  <c:v>1.051224699985914E-10</c:v>
                </c:pt>
                <c:pt idx="596">
                  <c:v>6.3073481999154843E-11</c:v>
                </c:pt>
                <c:pt idx="597">
                  <c:v>3.7844089199492903E-11</c:v>
                </c:pt>
                <c:pt idx="598">
                  <c:v>2.2706453519695742E-11</c:v>
                </c:pt>
                <c:pt idx="599">
                  <c:v>1.3623872111817445E-11</c:v>
                </c:pt>
                <c:pt idx="600">
                  <c:v>8.1743232670904664E-12</c:v>
                </c:pt>
                <c:pt idx="601">
                  <c:v>4.9045939602542798E-12</c:v>
                </c:pt>
                <c:pt idx="602">
                  <c:v>2.9427563761525677E-12</c:v>
                </c:pt>
                <c:pt idx="603">
                  <c:v>1.7656538256915406E-12</c:v>
                </c:pt>
                <c:pt idx="604">
                  <c:v>1.0593922954149242E-12</c:v>
                </c:pt>
                <c:pt idx="605">
                  <c:v>6.356353772489545E-13</c:v>
                </c:pt>
                <c:pt idx="606">
                  <c:v>3.8138122634937269E-13</c:v>
                </c:pt>
                <c:pt idx="607">
                  <c:v>2.2882873580962363E-13</c:v>
                </c:pt>
                <c:pt idx="608">
                  <c:v>1.3729724148577418E-13</c:v>
                </c:pt>
                <c:pt idx="609">
                  <c:v>8.2378344891464503E-14</c:v>
                </c:pt>
                <c:pt idx="610">
                  <c:v>4.9427006934878699E-14</c:v>
                </c:pt>
                <c:pt idx="611">
                  <c:v>2.9656204160927219E-14</c:v>
                </c:pt>
                <c:pt idx="612">
                  <c:v>1.779372249655633E-14</c:v>
                </c:pt>
                <c:pt idx="613">
                  <c:v>1.0676233497933798E-14</c:v>
                </c:pt>
                <c:pt idx="614">
                  <c:v>6.4057400987602781E-15</c:v>
                </c:pt>
                <c:pt idx="615">
                  <c:v>3.8434440592561665E-15</c:v>
                </c:pt>
                <c:pt idx="616">
                  <c:v>2.3060664355536998E-15</c:v>
                </c:pt>
                <c:pt idx="617">
                  <c:v>1.3836398613322198E-15</c:v>
                </c:pt>
                <c:pt idx="618">
                  <c:v>8.3018391679933187E-16</c:v>
                </c:pt>
                <c:pt idx="619">
                  <c:v>4.9811035007959908E-16</c:v>
                </c:pt>
                <c:pt idx="620">
                  <c:v>2.9886621004775942E-16</c:v>
                </c:pt>
                <c:pt idx="621">
                  <c:v>1.7931972602865564E-16</c:v>
                </c:pt>
                <c:pt idx="622">
                  <c:v>1.0759183561719337E-16</c:v>
                </c:pt>
                <c:pt idx="623">
                  <c:v>6.455510137031602E-17</c:v>
                </c:pt>
                <c:pt idx="624">
                  <c:v>3.8733060822189613E-17</c:v>
                </c:pt>
                <c:pt idx="625">
                  <c:v>2.3239836493313766E-17</c:v>
                </c:pt>
                <c:pt idx="626">
                  <c:v>1.3943901895988259E-17</c:v>
                </c:pt>
                <c:pt idx="627">
                  <c:v>8.3663411375929557E-18</c:v>
                </c:pt>
                <c:pt idx="628">
                  <c:v>5.0198046825557734E-18</c:v>
                </c:pt>
                <c:pt idx="629">
                  <c:v>3.0118828095334641E-18</c:v>
                </c:pt>
                <c:pt idx="630">
                  <c:v>1.8071296857200785E-18</c:v>
                </c:pt>
                <c:pt idx="631">
                  <c:v>1.084277811432047E-18</c:v>
                </c:pt>
                <c:pt idx="632">
                  <c:v>6.505666868592282E-19</c:v>
                </c:pt>
                <c:pt idx="633">
                  <c:v>3.9034001211553689E-19</c:v>
                </c:pt>
                <c:pt idx="634">
                  <c:v>2.3420400726932213E-19</c:v>
                </c:pt>
                <c:pt idx="635">
                  <c:v>1.4052240436159327E-19</c:v>
                </c:pt>
                <c:pt idx="636">
                  <c:v>8.4313442616955958E-20</c:v>
                </c:pt>
                <c:pt idx="637">
                  <c:v>5.0588065570173575E-20</c:v>
                </c:pt>
                <c:pt idx="638">
                  <c:v>3.0352839342104141E-20</c:v>
                </c:pt>
                <c:pt idx="639">
                  <c:v>1.8211703605262485E-20</c:v>
                </c:pt>
                <c:pt idx="640">
                  <c:v>1.0927022163157491E-20</c:v>
                </c:pt>
                <c:pt idx="641">
                  <c:v>6.5562132978944941E-21</c:v>
                </c:pt>
                <c:pt idx="642">
                  <c:v>3.9337279787366963E-21</c:v>
                </c:pt>
                <c:pt idx="643">
                  <c:v>2.3602367872420176E-21</c:v>
                </c:pt>
                <c:pt idx="644">
                  <c:v>1.4161420723452105E-21</c:v>
                </c:pt>
                <c:pt idx="645">
                  <c:v>8.4968524340712619E-22</c:v>
                </c:pt>
                <c:pt idx="646">
                  <c:v>5.098111460442757E-22</c:v>
                </c:pt>
                <c:pt idx="647">
                  <c:v>3.0588668762656543E-22</c:v>
                </c:pt>
                <c:pt idx="648">
                  <c:v>1.8353201257593926E-22</c:v>
                </c:pt>
                <c:pt idx="649">
                  <c:v>1.1011920754556355E-22</c:v>
                </c:pt>
                <c:pt idx="650">
                  <c:v>6.6071524527338133E-23</c:v>
                </c:pt>
                <c:pt idx="651">
                  <c:v>3.964291471640288E-23</c:v>
                </c:pt>
                <c:pt idx="652">
                  <c:v>2.3785748829841726E-23</c:v>
                </c:pt>
                <c:pt idx="653">
                  <c:v>1.4271449297905036E-23</c:v>
                </c:pt>
                <c:pt idx="654">
                  <c:v>8.5628695787430212E-24</c:v>
                </c:pt>
                <c:pt idx="655">
                  <c:v>5.1377217472458128E-24</c:v>
                </c:pt>
                <c:pt idx="656">
                  <c:v>3.0826330483474874E-24</c:v>
                </c:pt>
                <c:pt idx="657">
                  <c:v>1.8495798290084922E-24</c:v>
                </c:pt>
                <c:pt idx="658">
                  <c:v>1.1097478974050953E-24</c:v>
                </c:pt>
                <c:pt idx="659">
                  <c:v>6.658487384430572E-25</c:v>
                </c:pt>
                <c:pt idx="660">
                  <c:v>3.9950924306583432E-25</c:v>
                </c:pt>
                <c:pt idx="661">
                  <c:v>2.3970554583950057E-25</c:v>
                </c:pt>
                <c:pt idx="662">
                  <c:v>1.4382332750370034E-25</c:v>
                </c:pt>
                <c:pt idx="663">
                  <c:v>8.6293996502220204E-26</c:v>
                </c:pt>
                <c:pt idx="664">
                  <c:v>5.1776397901332122E-26</c:v>
                </c:pt>
                <c:pt idx="665">
                  <c:v>3.1065838740799273E-26</c:v>
                </c:pt>
                <c:pt idx="666">
                  <c:v>1.8639503244479563E-26</c:v>
                </c:pt>
                <c:pt idx="667">
                  <c:v>1.1183701946687737E-26</c:v>
                </c:pt>
                <c:pt idx="668">
                  <c:v>6.7102211680126422E-27</c:v>
                </c:pt>
                <c:pt idx="669">
                  <c:v>4.0261327008075853E-27</c:v>
                </c:pt>
                <c:pt idx="670">
                  <c:v>2.415679620484551E-27</c:v>
                </c:pt>
                <c:pt idx="671">
                  <c:v>1.4494077722907305E-27</c:v>
                </c:pt>
                <c:pt idx="672">
                  <c:v>8.6964466337443826E-28</c:v>
                </c:pt>
                <c:pt idx="673">
                  <c:v>5.2178679802466294E-28</c:v>
                </c:pt>
                <c:pt idx="674">
                  <c:v>3.1307207881479776E-28</c:v>
                </c:pt>
                <c:pt idx="675">
                  <c:v>1.8784324728887865E-28</c:v>
                </c:pt>
                <c:pt idx="676">
                  <c:v>1.1270594837332718E-28</c:v>
                </c:pt>
                <c:pt idx="677">
                  <c:v>6.7623569023996304E-29</c:v>
                </c:pt>
                <c:pt idx="678">
                  <c:v>4.0574141414397783E-29</c:v>
                </c:pt>
                <c:pt idx="679">
                  <c:v>2.4344484848638669E-29</c:v>
                </c:pt>
                <c:pt idx="680">
                  <c:v>1.4606690909183202E-29</c:v>
                </c:pt>
                <c:pt idx="681">
                  <c:v>8.7640145455099207E-30</c:v>
                </c:pt>
                <c:pt idx="682">
                  <c:v>5.258408727305952E-30</c:v>
                </c:pt>
                <c:pt idx="683">
                  <c:v>3.155045236383571E-30</c:v>
                </c:pt>
                <c:pt idx="684">
                  <c:v>1.8930271418301427E-30</c:v>
                </c:pt>
                <c:pt idx="685">
                  <c:v>1.1358162850980855E-30</c:v>
                </c:pt>
                <c:pt idx="686">
                  <c:v>6.8148977105885132E-31</c:v>
                </c:pt>
                <c:pt idx="687">
                  <c:v>4.0889386263531077E-31</c:v>
                </c:pt>
                <c:pt idx="688">
                  <c:v>2.4533631758118646E-31</c:v>
                </c:pt>
                <c:pt idx="689">
                  <c:v>1.4720179054871188E-31</c:v>
                </c:pt>
                <c:pt idx="690">
                  <c:v>8.8321074329227127E-32</c:v>
                </c:pt>
                <c:pt idx="691">
                  <c:v>5.2992644597536272E-32</c:v>
                </c:pt>
                <c:pt idx="692">
                  <c:v>3.179558675852176E-32</c:v>
                </c:pt>
                <c:pt idx="693">
                  <c:v>1.9077352055113055E-32</c:v>
                </c:pt>
                <c:pt idx="694">
                  <c:v>1.1446411233067832E-32</c:v>
                </c:pt>
                <c:pt idx="695">
                  <c:v>6.8678467398406995E-33</c:v>
                </c:pt>
                <c:pt idx="696">
                  <c:v>4.1207080439044193E-33</c:v>
                </c:pt>
                <c:pt idx="697">
                  <c:v>2.4724248263426515E-33</c:v>
                </c:pt>
                <c:pt idx="698">
                  <c:v>1.4834548958055908E-33</c:v>
                </c:pt>
                <c:pt idx="699">
                  <c:v>8.900729374833545E-34</c:v>
                </c:pt>
                <c:pt idx="700">
                  <c:v>5.3404376249001269E-34</c:v>
                </c:pt>
                <c:pt idx="701">
                  <c:v>3.2042625749400761E-34</c:v>
                </c:pt>
                <c:pt idx="702">
                  <c:v>1.9225575449640457E-34</c:v>
                </c:pt>
                <c:pt idx="703">
                  <c:v>1.1535345269784274E-34</c:v>
                </c:pt>
                <c:pt idx="704">
                  <c:v>6.9212071618705644E-35</c:v>
                </c:pt>
                <c:pt idx="705">
                  <c:v>4.1527242971223388E-35</c:v>
                </c:pt>
                <c:pt idx="706">
                  <c:v>2.4916345782734033E-35</c:v>
                </c:pt>
                <c:pt idx="707">
                  <c:v>1.4949807469640419E-35</c:v>
                </c:pt>
                <c:pt idx="708">
                  <c:v>8.9698844817842508E-36</c:v>
                </c:pt>
                <c:pt idx="709">
                  <c:v>5.3819306890705504E-36</c:v>
                </c:pt>
                <c:pt idx="710">
                  <c:v>3.2291584134423301E-36</c:v>
                </c:pt>
                <c:pt idx="711">
                  <c:v>1.9374950480653981E-36</c:v>
                </c:pt>
                <c:pt idx="712">
                  <c:v>1.1624970288392388E-36</c:v>
                </c:pt>
                <c:pt idx="713">
                  <c:v>6.9749821730354327E-37</c:v>
                </c:pt>
                <c:pt idx="714">
                  <c:v>4.1849893038212594E-37</c:v>
                </c:pt>
                <c:pt idx="715">
                  <c:v>2.5109935822927554E-37</c:v>
                </c:pt>
                <c:pt idx="716">
                  <c:v>1.5065961493756532E-37</c:v>
                </c:pt>
                <c:pt idx="717">
                  <c:v>9.0395768962539195E-38</c:v>
                </c:pt>
                <c:pt idx="718">
                  <c:v>5.4237461377523515E-38</c:v>
                </c:pt>
                <c:pt idx="719">
                  <c:v>3.2542476826514108E-38</c:v>
                </c:pt>
                <c:pt idx="720">
                  <c:v>1.9525486095908465E-38</c:v>
                </c:pt>
                <c:pt idx="721">
                  <c:v>1.1715291657545078E-38</c:v>
                </c:pt>
                <c:pt idx="722">
                  <c:v>7.0291749945270468E-39</c:v>
                </c:pt>
                <c:pt idx="723">
                  <c:v>4.2175049967162282E-39</c:v>
                </c:pt>
                <c:pt idx="724">
                  <c:v>2.5305029980297369E-39</c:v>
                </c:pt>
                <c:pt idx="725">
                  <c:v>1.5183017988178422E-39</c:v>
                </c:pt>
                <c:pt idx="726">
                  <c:v>9.1098107929070523E-40</c:v>
                </c:pt>
                <c:pt idx="727">
                  <c:v>5.4658864757442311E-40</c:v>
                </c:pt>
                <c:pt idx="728">
                  <c:v>3.2795318854465385E-40</c:v>
                </c:pt>
                <c:pt idx="729">
                  <c:v>1.9677191312679229E-40</c:v>
                </c:pt>
                <c:pt idx="730">
                  <c:v>1.1806314787607536E-40</c:v>
                </c:pt>
                <c:pt idx="731">
                  <c:v>7.0837888725645214E-41</c:v>
                </c:pt>
                <c:pt idx="732">
                  <c:v>4.2502733235387128E-41</c:v>
                </c:pt>
                <c:pt idx="733">
                  <c:v>2.5501639941232278E-41</c:v>
                </c:pt>
                <c:pt idx="734">
                  <c:v>1.5300983964739366E-41</c:v>
                </c:pt>
                <c:pt idx="735">
                  <c:v>9.1805903788436187E-42</c:v>
                </c:pt>
                <c:pt idx="736">
                  <c:v>5.5083542273061708E-42</c:v>
                </c:pt>
                <c:pt idx="737">
                  <c:v>3.3050125363837021E-42</c:v>
                </c:pt>
                <c:pt idx="738">
                  <c:v>1.9830075218302211E-42</c:v>
                </c:pt>
                <c:pt idx="739">
                  <c:v>1.1898045130981326E-42</c:v>
                </c:pt>
                <c:pt idx="740">
                  <c:v>7.1388270785887952E-43</c:v>
                </c:pt>
                <c:pt idx="741">
                  <c:v>4.2832962471532767E-43</c:v>
                </c:pt>
                <c:pt idx="742">
                  <c:v>2.5699777482919658E-43</c:v>
                </c:pt>
                <c:pt idx="743">
                  <c:v>1.5419866489751794E-43</c:v>
                </c:pt>
                <c:pt idx="744">
                  <c:v>9.2519198938510769E-44</c:v>
                </c:pt>
                <c:pt idx="745">
                  <c:v>5.5511519363106457E-44</c:v>
                </c:pt>
                <c:pt idx="746">
                  <c:v>3.3306911617863874E-44</c:v>
                </c:pt>
                <c:pt idx="747">
                  <c:v>1.9984146970718324E-44</c:v>
                </c:pt>
                <c:pt idx="748">
                  <c:v>1.1990488182430994E-44</c:v>
                </c:pt>
                <c:pt idx="749">
                  <c:v>7.1942929094585965E-45</c:v>
                </c:pt>
                <c:pt idx="750">
                  <c:v>4.316575745675158E-45</c:v>
                </c:pt>
                <c:pt idx="751">
                  <c:v>2.5899454474050947E-45</c:v>
                </c:pt>
                <c:pt idx="752">
                  <c:v>1.5539672684430568E-45</c:v>
                </c:pt>
                <c:pt idx="753">
                  <c:v>9.3238036106583401E-46</c:v>
                </c:pt>
                <c:pt idx="754">
                  <c:v>5.594282166395004E-46</c:v>
                </c:pt>
                <c:pt idx="755">
                  <c:v>3.3565692998370022E-46</c:v>
                </c:pt>
                <c:pt idx="756">
                  <c:v>2.0139415799022013E-46</c:v>
                </c:pt>
                <c:pt idx="757">
                  <c:v>1.2083649479413207E-46</c:v>
                </c:pt>
                <c:pt idx="758">
                  <c:v>7.2501896876479241E-47</c:v>
                </c:pt>
                <c:pt idx="759">
                  <c:v>4.3501138125887541E-47</c:v>
                </c:pt>
                <c:pt idx="760">
                  <c:v>2.6100682875532523E-47</c:v>
                </c:pt>
                <c:pt idx="761">
                  <c:v>1.5660409725319514E-47</c:v>
                </c:pt>
                <c:pt idx="762">
                  <c:v>9.3962458351917084E-48</c:v>
                </c:pt>
                <c:pt idx="763">
                  <c:v>5.6377475011150245E-48</c:v>
                </c:pt>
                <c:pt idx="764">
                  <c:v>3.3826485006690145E-48</c:v>
                </c:pt>
                <c:pt idx="765">
                  <c:v>2.0295891004014085E-48</c:v>
                </c:pt>
                <c:pt idx="766">
                  <c:v>1.2177534602408451E-48</c:v>
                </c:pt>
                <c:pt idx="767">
                  <c:v>7.3065207614450708E-49</c:v>
                </c:pt>
                <c:pt idx="768">
                  <c:v>4.3839124568670426E-49</c:v>
                </c:pt>
                <c:pt idx="769">
                  <c:v>2.6303474741202257E-49</c:v>
                </c:pt>
                <c:pt idx="770">
                  <c:v>1.5782084844721353E-49</c:v>
                </c:pt>
                <c:pt idx="771">
                  <c:v>9.4692509068328107E-50</c:v>
                </c:pt>
                <c:pt idx="772">
                  <c:v>5.6815505440996859E-50</c:v>
                </c:pt>
                <c:pt idx="773">
                  <c:v>3.4089303264598116E-50</c:v>
                </c:pt>
              </c:numCache>
            </c:numRef>
          </c:xVal>
          <c:yVal>
            <c:numRef>
              <c:f>'Sheet1 (5)'!$L$2:$L$810</c:f>
              <c:numCache>
                <c:formatCode>0.000</c:formatCode>
                <c:ptCount val="809"/>
                <c:pt idx="0">
                  <c:v>0</c:v>
                </c:pt>
                <c:pt idx="1">
                  <c:v>0.14144054254182076</c:v>
                </c:pt>
                <c:pt idx="2">
                  <c:v>0.24229218908241493</c:v>
                </c:pt>
                <c:pt idx="3">
                  <c:v>0.32744491915447643</c:v>
                </c:pt>
                <c:pt idx="4">
                  <c:v>0.40217919020227316</c:v>
                </c:pt>
                <c:pt idx="5">
                  <c:v>0.46899559358928156</c:v>
                </c:pt>
                <c:pt idx="6">
                  <c:v>0.5293608652873647</c:v>
                </c:pt>
                <c:pt idx="7">
                  <c:v>0.68007704572827998</c:v>
                </c:pt>
                <c:pt idx="8">
                  <c:v>0.72192809488736254</c:v>
                </c:pt>
                <c:pt idx="9">
                  <c:v>0.76016750296196589</c:v>
                </c:pt>
                <c:pt idx="10">
                  <c:v>0.79504027938452237</c:v>
                </c:pt>
                <c:pt idx="11">
                  <c:v>0.82674637249261806</c:v>
                </c:pt>
                <c:pt idx="12">
                  <c:v>0.85545081056013084</c:v>
                </c:pt>
                <c:pt idx="13">
                  <c:v>0.8812908992306927</c:v>
                </c:pt>
                <c:pt idx="14">
                  <c:v>0.90438145772449408</c:v>
                </c:pt>
                <c:pt idx="15">
                  <c:v>0.9248187049730302</c:v>
                </c:pt>
                <c:pt idx="16">
                  <c:v>0.94268318925549244</c:v>
                </c:pt>
                <c:pt idx="17">
                  <c:v>0.95804202222629975</c:v>
                </c:pt>
                <c:pt idx="18">
                  <c:v>0.9709505944546688</c:v>
                </c:pt>
                <c:pt idx="19">
                  <c:v>0.98145389503365377</c:v>
                </c:pt>
                <c:pt idx="20">
                  <c:v>0.98958752122205573</c:v>
                </c:pt>
                <c:pt idx="21">
                  <c:v>0.99537843882022581</c:v>
                </c:pt>
                <c:pt idx="22">
                  <c:v>0.99884553599520176</c:v>
                </c:pt>
                <c:pt idx="23">
                  <c:v>1</c:v>
                </c:pt>
                <c:pt idx="24">
                  <c:v>0.99999711460799467</c:v>
                </c:pt>
                <c:pt idx="25">
                  <c:v>0.99998845840889494</c:v>
                </c:pt>
                <c:pt idx="26">
                  <c:v>0.99997403133345075</c:v>
                </c:pt>
                <c:pt idx="27">
                  <c:v>0.99995383326623899</c:v>
                </c:pt>
                <c:pt idx="28">
                  <c:v>0.99992786404566147</c:v>
                </c:pt>
                <c:pt idx="29">
                  <c:v>0.99989612346393519</c:v>
                </c:pt>
                <c:pt idx="30">
                  <c:v>0.99985861126708331</c:v>
                </c:pt>
                <c:pt idx="31">
                  <c:v>0.99981532715492094</c:v>
                </c:pt>
                <c:pt idx="32">
                  <c:v>0.99976627078104419</c:v>
                </c:pt>
                <c:pt idx="33">
                  <c:v>0.9997114417528099</c:v>
                </c:pt>
                <c:pt idx="34">
                  <c:v>0.99965083963131995</c:v>
                </c:pt>
                <c:pt idx="35">
                  <c:v>0.99958446393139844</c:v>
                </c:pt>
                <c:pt idx="36">
                  <c:v>0.99951231412156782</c:v>
                </c:pt>
                <c:pt idx="37">
                  <c:v>0.99943438962402431</c:v>
                </c:pt>
                <c:pt idx="38">
                  <c:v>0.9993506898146105</c:v>
                </c:pt>
                <c:pt idx="39">
                  <c:v>0.99926121402278412</c:v>
                </c:pt>
                <c:pt idx="40">
                  <c:v>0.99916596153158721</c:v>
                </c:pt>
                <c:pt idx="41">
                  <c:v>0.99906493157761067</c:v>
                </c:pt>
                <c:pt idx="42">
                  <c:v>0.99895812335095668</c:v>
                </c:pt>
                <c:pt idx="43">
                  <c:v>0.99884553599520176</c:v>
                </c:pt>
                <c:pt idx="44">
                  <c:v>0.998727168607354</c:v>
                </c:pt>
                <c:pt idx="45">
                  <c:v>0.99860302023780934</c:v>
                </c:pt>
                <c:pt idx="46">
                  <c:v>0.99847308989030759</c:v>
                </c:pt>
                <c:pt idx="47">
                  <c:v>0.99833737652188215</c:v>
                </c:pt>
                <c:pt idx="48">
                  <c:v>0.99819587904281004</c:v>
                </c:pt>
                <c:pt idx="49">
                  <c:v>0.99804859631656151</c:v>
                </c:pt>
                <c:pt idx="50">
                  <c:v>0.99789552715974073</c:v>
                </c:pt>
                <c:pt idx="51">
                  <c:v>0.99773667034203439</c:v>
                </c:pt>
                <c:pt idx="52">
                  <c:v>0.99757202458614647</c:v>
                </c:pt>
                <c:pt idx="53">
                  <c:v>0.99740158856773942</c:v>
                </c:pt>
                <c:pt idx="54">
                  <c:v>0.99722536091536962</c:v>
                </c:pt>
                <c:pt idx="55">
                  <c:v>0.99704334021042118</c:v>
                </c:pt>
                <c:pt idx="56">
                  <c:v>0.99685552498703422</c:v>
                </c:pt>
                <c:pt idx="57">
                  <c:v>0.99666191373203861</c:v>
                </c:pt>
                <c:pt idx="58">
                  <c:v>0.99646250488487631</c:v>
                </c:pt>
                <c:pt idx="59">
                  <c:v>0.99625729683752762</c:v>
                </c:pt>
                <c:pt idx="60">
                  <c:v>0.99604628793443128</c:v>
                </c:pt>
                <c:pt idx="61">
                  <c:v>0.99582947647240472</c:v>
                </c:pt>
                <c:pt idx="62">
                  <c:v>0.9956068607005617</c:v>
                </c:pt>
                <c:pt idx="63">
                  <c:v>0.99537843882022581</c:v>
                </c:pt>
                <c:pt idx="64">
                  <c:v>0.9951442089848419</c:v>
                </c:pt>
                <c:pt idx="65">
                  <c:v>0.99490416929988812</c:v>
                </c:pt>
                <c:pt idx="66">
                  <c:v>0.99465831782278114</c:v>
                </c:pt>
                <c:pt idx="67">
                  <c:v>0.99440665256277994</c:v>
                </c:pt>
                <c:pt idx="68">
                  <c:v>0.99414917148089299</c:v>
                </c:pt>
                <c:pt idx="69">
                  <c:v>0.99388587248977212</c:v>
                </c:pt>
                <c:pt idx="70">
                  <c:v>0.99361675345361422</c:v>
                </c:pt>
                <c:pt idx="71">
                  <c:v>0.99334181218805373</c:v>
                </c:pt>
                <c:pt idx="72">
                  <c:v>0.99306104646005611</c:v>
                </c:pt>
                <c:pt idx="73">
                  <c:v>0.99277445398780817</c:v>
                </c:pt>
                <c:pt idx="74">
                  <c:v>0.99248203244060429</c:v>
                </c:pt>
                <c:pt idx="75">
                  <c:v>0.99218377943873104</c:v>
                </c:pt>
                <c:pt idx="76">
                  <c:v>0.99187969255335084</c:v>
                </c:pt>
                <c:pt idx="77">
                  <c:v>0.99156976930638119</c:v>
                </c:pt>
                <c:pt idx="78">
                  <c:v>0.99125400717036871</c:v>
                </c:pt>
                <c:pt idx="79">
                  <c:v>0.99093240356836998</c:v>
                </c:pt>
                <c:pt idx="80">
                  <c:v>0.99060495587381603</c:v>
                </c:pt>
                <c:pt idx="81">
                  <c:v>0.99027166141038814</c:v>
                </c:pt>
                <c:pt idx="82">
                  <c:v>0.98993251745187716</c:v>
                </c:pt>
                <c:pt idx="83">
                  <c:v>0.98958752122205573</c:v>
                </c:pt>
                <c:pt idx="84">
                  <c:v>0.98923666989453196</c:v>
                </c:pt>
                <c:pt idx="85">
                  <c:v>0.98887996059261241</c:v>
                </c:pt>
                <c:pt idx="86">
                  <c:v>0.98851739038915643</c:v>
                </c:pt>
                <c:pt idx="87">
                  <c:v>0.98814895630642785</c:v>
                </c:pt>
                <c:pt idx="88">
                  <c:v>0.98777465531594688</c:v>
                </c:pt>
                <c:pt idx="89">
                  <c:v>0.98739448433833754</c:v>
                </c:pt>
                <c:pt idx="90">
                  <c:v>0.98700844024317158</c:v>
                </c:pt>
                <c:pt idx="91">
                  <c:v>0.98661651984880927</c:v>
                </c:pt>
                <c:pt idx="92">
                  <c:v>0.98621871992224097</c:v>
                </c:pt>
                <c:pt idx="93">
                  <c:v>0.98581503717891961</c:v>
                </c:pt>
                <c:pt idx="94">
                  <c:v>0.98540546828259878</c:v>
                </c:pt>
                <c:pt idx="95">
                  <c:v>0.98499000984515761</c:v>
                </c:pt>
                <c:pt idx="96">
                  <c:v>0.98456865842643126</c:v>
                </c:pt>
                <c:pt idx="97">
                  <c:v>0.98414141053403514</c:v>
                </c:pt>
                <c:pt idx="98">
                  <c:v>0.98370826262318545</c:v>
                </c:pt>
                <c:pt idx="99">
                  <c:v>0.98326921109651866</c:v>
                </c:pt>
                <c:pt idx="100">
                  <c:v>0.98282425230390491</c:v>
                </c:pt>
                <c:pt idx="101">
                  <c:v>0.98237338254226247</c:v>
                </c:pt>
                <c:pt idx="102">
                  <c:v>0.98191659805536635</c:v>
                </c:pt>
                <c:pt idx="103">
                  <c:v>0.98145389503365343</c:v>
                </c:pt>
                <c:pt idx="104">
                  <c:v>0.98098526961402732</c:v>
                </c:pt>
                <c:pt idx="105">
                  <c:v>0.98051071787965682</c:v>
                </c:pt>
                <c:pt idx="106">
                  <c:v>0.98003023585977278</c:v>
                </c:pt>
                <c:pt idx="107">
                  <c:v>0.97954381952946257</c:v>
                </c:pt>
                <c:pt idx="108">
                  <c:v>0.97905146480945904</c:v>
                </c:pt>
                <c:pt idx="109">
                  <c:v>0.97855316756592903</c:v>
                </c:pt>
                <c:pt idx="110">
                  <c:v>0.97804892361025542</c:v>
                </c:pt>
                <c:pt idx="111">
                  <c:v>0.97753872869881875</c:v>
                </c:pt>
                <c:pt idx="112">
                  <c:v>0.97702257853277386</c:v>
                </c:pt>
                <c:pt idx="113">
                  <c:v>0.97650046875782393</c:v>
                </c:pt>
                <c:pt idx="114">
                  <c:v>0.97597239496399035</c:v>
                </c:pt>
                <c:pt idx="115">
                  <c:v>0.9754383526853786</c:v>
                </c:pt>
                <c:pt idx="116">
                  <c:v>0.97489833739994425</c:v>
                </c:pt>
                <c:pt idx="117">
                  <c:v>0.97435234452925057</c:v>
                </c:pt>
                <c:pt idx="118">
                  <c:v>0.97380036943822501</c:v>
                </c:pt>
                <c:pt idx="119">
                  <c:v>0.97324240743491341</c:v>
                </c:pt>
                <c:pt idx="120">
                  <c:v>0.97267845377022777</c:v>
                </c:pt>
                <c:pt idx="121">
                  <c:v>0.97210850363769064</c:v>
                </c:pt>
                <c:pt idx="122">
                  <c:v>0.97153255217318146</c:v>
                </c:pt>
                <c:pt idx="123">
                  <c:v>0.97095059445466869</c:v>
                </c:pt>
                <c:pt idx="124">
                  <c:v>0.97036262550194863</c:v>
                </c:pt>
                <c:pt idx="125">
                  <c:v>0.96976864027637444</c:v>
                </c:pt>
                <c:pt idx="126">
                  <c:v>0.96916863368058159</c:v>
                </c:pt>
                <c:pt idx="127">
                  <c:v>0.96856260055821386</c:v>
                </c:pt>
                <c:pt idx="128">
                  <c:v>0.96795053569363909</c:v>
                </c:pt>
                <c:pt idx="129">
                  <c:v>0.96733243381166645</c:v>
                </c:pt>
                <c:pt idx="130">
                  <c:v>0.96670828957725541</c:v>
                </c:pt>
                <c:pt idx="131">
                  <c:v>0.96607809759522556</c:v>
                </c:pt>
                <c:pt idx="132">
                  <c:v>0.96544185240995595</c:v>
                </c:pt>
                <c:pt idx="133">
                  <c:v>0.96479954850508731</c:v>
                </c:pt>
                <c:pt idx="134">
                  <c:v>0.96415118030321489</c:v>
                </c:pt>
                <c:pt idx="135">
                  <c:v>0.9634967421655789</c:v>
                </c:pt>
                <c:pt idx="136">
                  <c:v>0.96283622839175087</c:v>
                </c:pt>
                <c:pt idx="137">
                  <c:v>0.96216963321931781</c:v>
                </c:pt>
                <c:pt idx="138">
                  <c:v>0.96149695082355491</c:v>
                </c:pt>
                <c:pt idx="139">
                  <c:v>0.96081817531710412</c:v>
                </c:pt>
                <c:pt idx="140">
                  <c:v>0.96013330074963732</c:v>
                </c:pt>
                <c:pt idx="141">
                  <c:v>0.95944232110752758</c:v>
                </c:pt>
                <c:pt idx="142">
                  <c:v>0.96002664945462046</c:v>
                </c:pt>
                <c:pt idx="143">
                  <c:v>0.96065119832050327</c:v>
                </c:pt>
                <c:pt idx="144">
                  <c:v>0.96127087687928503</c:v>
                </c:pt>
                <c:pt idx="145">
                  <c:v>0.9618856585023865</c:v>
                </c:pt>
                <c:pt idx="146">
                  <c:v>0.96249551636163855</c:v>
                </c:pt>
                <c:pt idx="147">
                  <c:v>0.96310042342761237</c:v>
                </c:pt>
                <c:pt idx="148">
                  <c:v>0.96370035246792596</c:v>
                </c:pt>
                <c:pt idx="149">
                  <c:v>0.96429527604554044</c:v>
                </c:pt>
                <c:pt idx="150">
                  <c:v>0.96488516651703093</c:v>
                </c:pt>
                <c:pt idx="151">
                  <c:v>0.96546999603084371</c:v>
                </c:pt>
                <c:pt idx="152">
                  <c:v>0.96604973652553205</c:v>
                </c:pt>
                <c:pt idx="153">
                  <c:v>0.96662435972797522</c:v>
                </c:pt>
                <c:pt idx="154">
                  <c:v>0.96719383715157792</c:v>
                </c:pt>
                <c:pt idx="155">
                  <c:v>0.96775814009444705</c:v>
                </c:pt>
                <c:pt idx="156">
                  <c:v>0.96831723963755467</c:v>
                </c:pt>
                <c:pt idx="157">
                  <c:v>0.96887110664287646</c:v>
                </c:pt>
                <c:pt idx="158">
                  <c:v>0.96941971175151198</c:v>
                </c:pt>
                <c:pt idx="159">
                  <c:v>0.96996302538178503</c:v>
                </c:pt>
                <c:pt idx="160">
                  <c:v>0.97050101772732056</c:v>
                </c:pt>
                <c:pt idx="161">
                  <c:v>0.97103365875510383</c:v>
                </c:pt>
                <c:pt idx="162">
                  <c:v>0.97156091820351931</c:v>
                </c:pt>
                <c:pt idx="163">
                  <c:v>0.97208276558036155</c:v>
                </c:pt>
                <c:pt idx="164">
                  <c:v>0.97259917016083464</c:v>
                </c:pt>
                <c:pt idx="165">
                  <c:v>0.97311010098551765</c:v>
                </c:pt>
                <c:pt idx="166">
                  <c:v>0.97361552685831976</c:v>
                </c:pt>
                <c:pt idx="167">
                  <c:v>0.97411541634440491</c:v>
                </c:pt>
                <c:pt idx="168">
                  <c:v>0.97460973776809434</c:v>
                </c:pt>
                <c:pt idx="169">
                  <c:v>0.97509845921075178</c:v>
                </c:pt>
                <c:pt idx="170">
                  <c:v>0.97558154850863488</c:v>
                </c:pt>
                <c:pt idx="171">
                  <c:v>0.97605897325073687</c:v>
                </c:pt>
                <c:pt idx="172">
                  <c:v>0.97653070077658799</c:v>
                </c:pt>
                <c:pt idx="173">
                  <c:v>0.97699669817404766</c:v>
                </c:pt>
                <c:pt idx="174">
                  <c:v>0.97745693227706143</c:v>
                </c:pt>
                <c:pt idx="175">
                  <c:v>0.97791136966339809</c:v>
                </c:pt>
                <c:pt idx="176">
                  <c:v>0.97835997665235874</c:v>
                </c:pt>
                <c:pt idx="177">
                  <c:v>0.97880271930246288</c:v>
                </c:pt>
                <c:pt idx="178">
                  <c:v>0.97923956340910601</c:v>
                </c:pt>
                <c:pt idx="179">
                  <c:v>0.97967047450219269</c:v>
                </c:pt>
                <c:pt idx="180">
                  <c:v>0.98009541784374199</c:v>
                </c:pt>
                <c:pt idx="181">
                  <c:v>0.98051435842546464</c:v>
                </c:pt>
                <c:pt idx="182">
                  <c:v>0.98092726096631588</c:v>
                </c:pt>
                <c:pt idx="183">
                  <c:v>0.98133408991001658</c:v>
                </c:pt>
                <c:pt idx="184">
                  <c:v>0.98173480942255054</c:v>
                </c:pt>
                <c:pt idx="185">
                  <c:v>0.98212938338962863</c:v>
                </c:pt>
                <c:pt idx="186">
                  <c:v>0.98251777541412877</c:v>
                </c:pt>
                <c:pt idx="187">
                  <c:v>0.98289994881350129</c:v>
                </c:pt>
                <c:pt idx="188">
                  <c:v>0.98327586661714794</c:v>
                </c:pt>
                <c:pt idx="189">
                  <c:v>0.98364549156377223</c:v>
                </c:pt>
                <c:pt idx="190">
                  <c:v>0.98400878609869447</c:v>
                </c:pt>
                <c:pt idx="191">
                  <c:v>0.9843657123711389</c:v>
                </c:pt>
                <c:pt idx="192">
                  <c:v>0.98471623223148919</c:v>
                </c:pt>
                <c:pt idx="193">
                  <c:v>0.98506030722851157</c:v>
                </c:pt>
                <c:pt idx="194">
                  <c:v>0.9853978986065477</c:v>
                </c:pt>
                <c:pt idx="195">
                  <c:v>0.98572896730266768</c:v>
                </c:pt>
                <c:pt idx="196">
                  <c:v>0.98605347394380116</c:v>
                </c:pt>
                <c:pt idx="197">
                  <c:v>0.9863713788438232</c:v>
                </c:pt>
                <c:pt idx="198">
                  <c:v>0.98668264200061717</c:v>
                </c:pt>
                <c:pt idx="199">
                  <c:v>0.98698722309309106</c:v>
                </c:pt>
                <c:pt idx="200">
                  <c:v>0.9872850814781684</c:v>
                </c:pt>
                <c:pt idx="201">
                  <c:v>0.98757617618774074</c:v>
                </c:pt>
                <c:pt idx="202">
                  <c:v>0.98786046592558141</c:v>
                </c:pt>
                <c:pt idx="203">
                  <c:v>0.9881379090642235</c:v>
                </c:pt>
                <c:pt idx="204">
                  <c:v>0.98840846364180468</c:v>
                </c:pt>
                <c:pt idx="205">
                  <c:v>0.98867208735886902</c:v>
                </c:pt>
                <c:pt idx="206">
                  <c:v>0.98892873757513255</c:v>
                </c:pt>
                <c:pt idx="207">
                  <c:v>0.989178371306214</c:v>
                </c:pt>
                <c:pt idx="208">
                  <c:v>0.98942094522031598</c:v>
                </c:pt>
                <c:pt idx="209">
                  <c:v>0.98965641563487849</c:v>
                </c:pt>
                <c:pt idx="210">
                  <c:v>0.98988473851318382</c:v>
                </c:pt>
                <c:pt idx="211">
                  <c:v>0.99010586946092183</c:v>
                </c:pt>
                <c:pt idx="212">
                  <c:v>0.99031976372271668</c:v>
                </c:pt>
                <c:pt idx="213">
                  <c:v>0.99052637617860617</c:v>
                </c:pt>
                <c:pt idx="214">
                  <c:v>0.99072566134048323</c:v>
                </c:pt>
                <c:pt idx="215">
                  <c:v>0.99091757334848896</c:v>
                </c:pt>
                <c:pt idx="216">
                  <c:v>0.99110206596736761</c:v>
                </c:pt>
                <c:pt idx="217">
                  <c:v>0.99127909258276992</c:v>
                </c:pt>
                <c:pt idx="218">
                  <c:v>0.9914486061975154</c:v>
                </c:pt>
                <c:pt idx="219">
                  <c:v>0.99161055942780418</c:v>
                </c:pt>
                <c:pt idx="220">
                  <c:v>0.99176490449939125</c:v>
                </c:pt>
                <c:pt idx="221">
                  <c:v>0.99191159324369971</c:v>
                </c:pt>
                <c:pt idx="222">
                  <c:v>0.9920505770938961</c:v>
                </c:pt>
                <c:pt idx="223">
                  <c:v>0.99218180708091175</c:v>
                </c:pt>
                <c:pt idx="224">
                  <c:v>0.99230523382941871</c:v>
                </c:pt>
                <c:pt idx="225">
                  <c:v>0.99242080755374562</c:v>
                </c:pt>
                <c:pt idx="226">
                  <c:v>0.99252847805375599</c:v>
                </c:pt>
                <c:pt idx="227">
                  <c:v>0.99262819471066233</c:v>
                </c:pt>
                <c:pt idx="228">
                  <c:v>0.99271990648279174</c:v>
                </c:pt>
                <c:pt idx="229">
                  <c:v>0.99280356190130248</c:v>
                </c:pt>
                <c:pt idx="230">
                  <c:v>0.99287910906583587</c:v>
                </c:pt>
                <c:pt idx="231">
                  <c:v>0.99294649564012261</c:v>
                </c:pt>
                <c:pt idx="232">
                  <c:v>0.99300566884752561</c:v>
                </c:pt>
                <c:pt idx="233">
                  <c:v>0.99305657546653003</c:v>
                </c:pt>
                <c:pt idx="234">
                  <c:v>0.9930991618261733</c:v>
                </c:pt>
                <c:pt idx="235">
                  <c:v>0.99313337380141642</c:v>
                </c:pt>
                <c:pt idx="236">
                  <c:v>0.99315915680845679</c:v>
                </c:pt>
                <c:pt idx="237">
                  <c:v>0.99317645579997549</c:v>
                </c:pt>
                <c:pt idx="238">
                  <c:v>0.99318521526033232</c:v>
                </c:pt>
                <c:pt idx="239">
                  <c:v>0.99318537920068239</c:v>
                </c:pt>
                <c:pt idx="240">
                  <c:v>0.99317689115404728</c:v>
                </c:pt>
                <c:pt idx="241">
                  <c:v>0.99315969417030825</c:v>
                </c:pt>
                <c:pt idx="242">
                  <c:v>0.99313373081113643</c:v>
                </c:pt>
                <c:pt idx="243">
                  <c:v>0.99309894314485958</c:v>
                </c:pt>
                <c:pt idx="244">
                  <c:v>0.99305527274125982</c:v>
                </c:pt>
                <c:pt idx="245">
                  <c:v>0.99300266066629261</c:v>
                </c:pt>
                <c:pt idx="246">
                  <c:v>0.99294104747675582</c:v>
                </c:pt>
                <c:pt idx="247">
                  <c:v>0.99287037321486538</c:v>
                </c:pt>
                <c:pt idx="248">
                  <c:v>0.99279057740277188</c:v>
                </c:pt>
                <c:pt idx="249">
                  <c:v>0.99270159903700039</c:v>
                </c:pt>
                <c:pt idx="250">
                  <c:v>0.99260337658281173</c:v>
                </c:pt>
                <c:pt idx="251">
                  <c:v>0.992495847968491</c:v>
                </c:pt>
                <c:pt idx="252">
                  <c:v>0.99237895057956227</c:v>
                </c:pt>
                <c:pt idx="253">
                  <c:v>0.99225262125290936</c:v>
                </c:pt>
                <c:pt idx="254">
                  <c:v>0.99211679627083915</c:v>
                </c:pt>
                <c:pt idx="255">
                  <c:v>0.99197141135504197</c:v>
                </c:pt>
                <c:pt idx="256">
                  <c:v>0.99181640166048191</c:v>
                </c:pt>
                <c:pt idx="257">
                  <c:v>0.99165170176919915</c:v>
                </c:pt>
                <c:pt idx="258">
                  <c:v>0.99147724568402695</c:v>
                </c:pt>
                <c:pt idx="259">
                  <c:v>0.99129296682221657</c:v>
                </c:pt>
                <c:pt idx="260">
                  <c:v>0.99109879800898459</c:v>
                </c:pt>
                <c:pt idx="261">
                  <c:v>0.99089467147095922</c:v>
                </c:pt>
                <c:pt idx="262">
                  <c:v>0.99068051882953878</c:v>
                </c:pt>
                <c:pt idx="263">
                  <c:v>0.99045627109415812</c:v>
                </c:pt>
                <c:pt idx="264">
                  <c:v>0.99022185865545742</c:v>
                </c:pt>
                <c:pt idx="265">
                  <c:v>0.98997721127835803</c:v>
                </c:pt>
                <c:pt idx="266">
                  <c:v>0.98972225809503334</c:v>
                </c:pt>
                <c:pt idx="267">
                  <c:v>0.98945692759778947</c:v>
                </c:pt>
                <c:pt idx="268">
                  <c:v>0.98918114763183174</c:v>
                </c:pt>
                <c:pt idx="269">
                  <c:v>0.9888948453879397</c:v>
                </c:pt>
                <c:pt idx="270">
                  <c:v>0.98859794739502782</c:v>
                </c:pt>
                <c:pt idx="271">
                  <c:v>0.98829037951260179</c:v>
                </c:pt>
                <c:pt idx="272">
                  <c:v>0.98797206692310635</c:v>
                </c:pt>
                <c:pt idx="273">
                  <c:v>0.98764293412416237</c:v>
                </c:pt>
                <c:pt idx="274">
                  <c:v>0.98730290492068429</c:v>
                </c:pt>
                <c:pt idx="275">
                  <c:v>0.9869519024168949</c:v>
                </c:pt>
                <c:pt idx="276">
                  <c:v>0.98658984900820745</c:v>
                </c:pt>
                <c:pt idx="277">
                  <c:v>0.98621666637299654</c:v>
                </c:pt>
                <c:pt idx="278">
                  <c:v>0.98592045974460163</c:v>
                </c:pt>
                <c:pt idx="279">
                  <c:v>0.98624777525729357</c:v>
                </c:pt>
                <c:pt idx="280">
                  <c:v>0.98656754357795962</c:v>
                </c:pt>
                <c:pt idx="281">
                  <c:v>0.9868796829824783</c:v>
                </c:pt>
                <c:pt idx="282">
                  <c:v>0.98718411068742384</c:v>
                </c:pt>
                <c:pt idx="283">
                  <c:v>0.98748074283400822</c:v>
                </c:pt>
                <c:pt idx="284">
                  <c:v>0.98776949447172824</c:v>
                </c:pt>
                <c:pt idx="285">
                  <c:v>0.9880502795417232</c:v>
                </c:pt>
                <c:pt idx="286">
                  <c:v>0.9883230108598221</c:v>
                </c:pt>
                <c:pt idx="287">
                  <c:v>0.98858760009929181</c:v>
                </c:pt>
                <c:pt idx="288">
                  <c:v>0.9888439577732675</c:v>
                </c:pt>
                <c:pt idx="289">
                  <c:v>0.98909199321685071</c:v>
                </c:pt>
                <c:pt idx="290">
                  <c:v>0.98933161456890173</c:v>
                </c:pt>
                <c:pt idx="291">
                  <c:v>0.98956272875347473</c:v>
                </c:pt>
                <c:pt idx="292">
                  <c:v>0.98978524146092051</c:v>
                </c:pt>
                <c:pt idx="293">
                  <c:v>0.98999905712863978</c:v>
                </c:pt>
                <c:pt idx="294">
                  <c:v>0.99020407892147344</c:v>
                </c:pt>
                <c:pt idx="295">
                  <c:v>0.99040020871173329</c:v>
                </c:pt>
                <c:pt idx="296">
                  <c:v>0.99058734705885343</c:v>
                </c:pt>
                <c:pt idx="297">
                  <c:v>0.99076539318866519</c:v>
                </c:pt>
                <c:pt idx="298">
                  <c:v>0.99093424497228133</c:v>
                </c:pt>
                <c:pt idx="299">
                  <c:v>0.99109379890457727</c:v>
                </c:pt>
                <c:pt idx="300">
                  <c:v>0.99124395008227151</c:v>
                </c:pt>
                <c:pt idx="301">
                  <c:v>0.99138459218158437</c:v>
                </c:pt>
                <c:pt idx="302">
                  <c:v>0.99151561743547001</c:v>
                </c:pt>
                <c:pt idx="303">
                  <c:v>0.99163691661042408</c:v>
                </c:pt>
                <c:pt idx="304">
                  <c:v>0.99174837898283019</c:v>
                </c:pt>
                <c:pt idx="305">
                  <c:v>0.99184989231486398</c:v>
                </c:pt>
                <c:pt idx="306">
                  <c:v>0.9919413428299283</c:v>
                </c:pt>
                <c:pt idx="307">
                  <c:v>0.99202261518760837</c:v>
                </c:pt>
                <c:pt idx="308">
                  <c:v>0.99209359245814877</c:v>
                </c:pt>
                <c:pt idx="309">
                  <c:v>0.99215415609642243</c:v>
                </c:pt>
                <c:pt idx="310">
                  <c:v>0.99220418591540249</c:v>
                </c:pt>
                <c:pt idx="311">
                  <c:v>0.99224356005910019</c:v>
                </c:pt>
                <c:pt idx="312">
                  <c:v>0.99227215497497878</c:v>
                </c:pt>
                <c:pt idx="313">
                  <c:v>0.99228984538582499</c:v>
                </c:pt>
                <c:pt idx="314">
                  <c:v>0.99229650426104754</c:v>
                </c:pt>
                <c:pt idx="315">
                  <c:v>0.99229200278742413</c:v>
                </c:pt>
                <c:pt idx="316">
                  <c:v>0.99227621033925129</c:v>
                </c:pt>
                <c:pt idx="317">
                  <c:v>0.99224899444789605</c:v>
                </c:pt>
                <c:pt idx="318">
                  <c:v>0.99221022077074739</c:v>
                </c:pt>
                <c:pt idx="319">
                  <c:v>0.99215975305952364</c:v>
                </c:pt>
                <c:pt idx="320">
                  <c:v>0.99209745312795805</c:v>
                </c:pt>
                <c:pt idx="321">
                  <c:v>0.99202318081880392</c:v>
                </c:pt>
                <c:pt idx="322">
                  <c:v>0.9919367939701933</c:v>
                </c:pt>
                <c:pt idx="323">
                  <c:v>0.99183814838128559</c:v>
                </c:pt>
                <c:pt idx="324">
                  <c:v>0.99172709777722323</c:v>
                </c:pt>
                <c:pt idx="325">
                  <c:v>0.99160349377335644</c:v>
                </c:pt>
                <c:pt idx="326">
                  <c:v>0.9914671858387365</c:v>
                </c:pt>
                <c:pt idx="327">
                  <c:v>0.99131802125884483</c:v>
                </c:pt>
                <c:pt idx="328">
                  <c:v>0.99115584509754517</c:v>
                </c:pt>
                <c:pt idx="329">
                  <c:v>0.99098050015824268</c:v>
                </c:pt>
                <c:pt idx="330">
                  <c:v>0.99079182694423029</c:v>
                </c:pt>
                <c:pt idx="331">
                  <c:v>0.9905896636181849</c:v>
                </c:pt>
                <c:pt idx="332">
                  <c:v>0.99037384596082689</c:v>
                </c:pt>
                <c:pt idx="333">
                  <c:v>0.99014420732868635</c:v>
                </c:pt>
                <c:pt idx="334">
                  <c:v>0.9899005786109748</c:v>
                </c:pt>
                <c:pt idx="335">
                  <c:v>0.98964278818553375</c:v>
                </c:pt>
                <c:pt idx="336">
                  <c:v>0.98937066187383493</c:v>
                </c:pt>
                <c:pt idx="337">
                  <c:v>0.98908402289501218</c:v>
                </c:pt>
                <c:pt idx="338">
                  <c:v>0.98878269181889533</c:v>
                </c:pt>
                <c:pt idx="339">
                  <c:v>0.98846648651802371</c:v>
                </c:pt>
                <c:pt idx="340">
                  <c:v>0.98813522211861515</c:v>
                </c:pt>
                <c:pt idx="341">
                  <c:v>0.98778871095045839</c:v>
                </c:pt>
                <c:pt idx="342">
                  <c:v>0.98742676249569783</c:v>
                </c:pt>
                <c:pt idx="343">
                  <c:v>0.98770862410611493</c:v>
                </c:pt>
                <c:pt idx="344">
                  <c:v>0.98811533390145989</c:v>
                </c:pt>
                <c:pt idx="345">
                  <c:v>0.98850951609884075</c:v>
                </c:pt>
                <c:pt idx="346">
                  <c:v>0.98889096917241315</c:v>
                </c:pt>
                <c:pt idx="347">
                  <c:v>0.98925948795644481</c:v>
                </c:pt>
                <c:pt idx="348">
                  <c:v>0.98961486356733996</c:v>
                </c:pt>
                <c:pt idx="349">
                  <c:v>0.98995688332368403</c:v>
                </c:pt>
                <c:pt idx="350">
                  <c:v>0.99028533066425495</c:v>
                </c:pt>
                <c:pt idx="351">
                  <c:v>0.99059998506395164</c:v>
                </c:pt>
                <c:pt idx="352">
                  <c:v>0.99090062194755935</c:v>
                </c:pt>
                <c:pt idx="353">
                  <c:v>0.99118701260130326</c:v>
                </c:pt>
                <c:pt idx="354">
                  <c:v>0.99145892408211023</c:v>
                </c:pt>
                <c:pt idx="355">
                  <c:v>0.99171611912452329</c:v>
                </c:pt>
                <c:pt idx="356">
                  <c:v>0.99195835604519111</c:v>
                </c:pt>
                <c:pt idx="357">
                  <c:v>0.99218538864484884</c:v>
                </c:pt>
                <c:pt idx="358">
                  <c:v>0.99239696610773842</c:v>
                </c:pt>
                <c:pt idx="359">
                  <c:v>0.99259283289836064</c:v>
                </c:pt>
                <c:pt idx="360">
                  <c:v>0.99277272865550337</c:v>
                </c:pt>
                <c:pt idx="361">
                  <c:v>0.99293638808343676</c:v>
                </c:pt>
                <c:pt idx="362">
                  <c:v>0.99308354084020922</c:v>
                </c:pt>
                <c:pt idx="363">
                  <c:v>0.99321391142294235</c:v>
                </c:pt>
                <c:pt idx="364">
                  <c:v>0.99332721905002153</c:v>
                </c:pt>
                <c:pt idx="365">
                  <c:v>0.99342317754011156</c:v>
                </c:pt>
                <c:pt idx="366">
                  <c:v>0.99350149518786601</c:v>
                </c:pt>
                <c:pt idx="367">
                  <c:v>0.99356187463624579</c:v>
                </c:pt>
                <c:pt idx="368">
                  <c:v>0.99360401274532639</c:v>
                </c:pt>
                <c:pt idx="369">
                  <c:v>0.99362760045749066</c:v>
                </c:pt>
                <c:pt idx="370">
                  <c:v>0.99363232265887758</c:v>
                </c:pt>
                <c:pt idx="371">
                  <c:v>0.99361785803697966</c:v>
                </c:pt>
                <c:pt idx="372">
                  <c:v>0.99358387893425304</c:v>
                </c:pt>
                <c:pt idx="373">
                  <c:v>0.99353005119761817</c:v>
                </c:pt>
                <c:pt idx="374">
                  <c:v>0.99345603402369054</c:v>
                </c:pt>
                <c:pt idx="375">
                  <c:v>0.99336147979965161</c:v>
                </c:pt>
                <c:pt idx="376">
                  <c:v>0.99324603393954736</c:v>
                </c:pt>
                <c:pt idx="377">
                  <c:v>0.99310933471592389</c:v>
                </c:pt>
                <c:pt idx="378">
                  <c:v>0.99295101308659162</c:v>
                </c:pt>
                <c:pt idx="379">
                  <c:v>0.99277069251639882</c:v>
                </c:pt>
                <c:pt idx="380">
                  <c:v>0.99271453141830635</c:v>
                </c:pt>
                <c:pt idx="381">
                  <c:v>0.99294364685064085</c:v>
                </c:pt>
                <c:pt idx="382">
                  <c:v>0.99315544289624536</c:v>
                </c:pt>
                <c:pt idx="383">
                  <c:v>0.99334955945265435</c:v>
                </c:pt>
                <c:pt idx="384">
                  <c:v>0.99352562782119325</c:v>
                </c:pt>
                <c:pt idx="385">
                  <c:v>0.99368327046388061</c:v>
                </c:pt>
                <c:pt idx="386">
                  <c:v>0.99382210075221722</c:v>
                </c:pt>
                <c:pt idx="387">
                  <c:v>0.99394172270756187</c:v>
                </c:pt>
                <c:pt idx="388">
                  <c:v>0.99404173073275448</c:v>
                </c:pt>
                <c:pt idx="389">
                  <c:v>0.99412170933465116</c:v>
                </c:pt>
                <c:pt idx="390">
                  <c:v>0.99418123283721738</c:v>
                </c:pt>
                <c:pt idx="391">
                  <c:v>0.99421986508478755</c:v>
                </c:pt>
                <c:pt idx="392">
                  <c:v>0.99423715913512023</c:v>
                </c:pt>
                <c:pt idx="393">
                  <c:v>0.99423265694182505</c:v>
                </c:pt>
                <c:pt idx="394">
                  <c:v>0.9942058890257357</c:v>
                </c:pt>
                <c:pt idx="395">
                  <c:v>0.9941563741347893</c:v>
                </c:pt>
                <c:pt idx="396">
                  <c:v>0.99408361889192853</c:v>
                </c:pt>
                <c:pt idx="397">
                  <c:v>0.99398711743054835</c:v>
                </c:pt>
                <c:pt idx="398">
                  <c:v>0.99386635101696807</c:v>
                </c:pt>
                <c:pt idx="399">
                  <c:v>0.99372078765939187</c:v>
                </c:pt>
                <c:pt idx="400">
                  <c:v>0.99354988170277536</c:v>
                </c:pt>
                <c:pt idx="401">
                  <c:v>0.99335307340904855</c:v>
                </c:pt>
                <c:pt idx="402">
                  <c:v>0.99312978852202338</c:v>
                </c:pt>
                <c:pt idx="403">
                  <c:v>0.99287943781637877</c:v>
                </c:pt>
                <c:pt idx="404">
                  <c:v>0.99260141663001122</c:v>
                </c:pt>
                <c:pt idx="405">
                  <c:v>0.99266914743485657</c:v>
                </c:pt>
                <c:pt idx="406">
                  <c:v>0.99285251836404897</c:v>
                </c:pt>
                <c:pt idx="407">
                  <c:v>0.99301236836778095</c:v>
                </c:pt>
                <c:pt idx="408">
                  <c:v>0.99314808042028002</c:v>
                </c:pt>
                <c:pt idx="409">
                  <c:v>0.99325901922598248</c:v>
                </c:pt>
                <c:pt idx="410">
                  <c:v>0.99334453057831817</c:v>
                </c:pt>
                <c:pt idx="411">
                  <c:v>0.99340394069196125</c:v>
                </c:pt>
                <c:pt idx="412">
                  <c:v>0.9934365555072574</c:v>
                </c:pt>
                <c:pt idx="413">
                  <c:v>0.99344165996548905</c:v>
                </c:pt>
                <c:pt idx="414">
                  <c:v>0.99341851725355768</c:v>
                </c:pt>
                <c:pt idx="415">
                  <c:v>0.99336636801656819</c:v>
                </c:pt>
                <c:pt idx="416">
                  <c:v>0.99328442953674234</c:v>
                </c:pt>
                <c:pt idx="417">
                  <c:v>0.99317189487697899</c:v>
                </c:pt>
                <c:pt idx="418">
                  <c:v>0.99302793198728101</c:v>
                </c:pt>
                <c:pt idx="419">
                  <c:v>0.99285168277218938</c:v>
                </c:pt>
                <c:pt idx="420">
                  <c:v>0.9926422621172224</c:v>
                </c:pt>
                <c:pt idx="421">
                  <c:v>0.99239875687222745</c:v>
                </c:pt>
                <c:pt idx="422">
                  <c:v>0.99231272651247637</c:v>
                </c:pt>
                <c:pt idx="423">
                  <c:v>0.99255824097482426</c:v>
                </c:pt>
                <c:pt idx="424">
                  <c:v>0.99277296018354444</c:v>
                </c:pt>
                <c:pt idx="425">
                  <c:v>0.99295591329499511</c:v>
                </c:pt>
                <c:pt idx="426">
                  <c:v>0.99310609534299188</c:v>
                </c:pt>
                <c:pt idx="427">
                  <c:v>0.99322246581479867</c:v>
                </c:pt>
                <c:pt idx="428">
                  <c:v>0.99330394715700676</c:v>
                </c:pt>
                <c:pt idx="429">
                  <c:v>0.99334942320727526</c:v>
                </c:pt>
                <c:pt idx="430">
                  <c:v>0.99335773754765866</c:v>
                </c:pt>
                <c:pt idx="431">
                  <c:v>0.99332769177494284</c:v>
                </c:pt>
                <c:pt idx="432">
                  <c:v>0.99325804368315862</c:v>
                </c:pt>
                <c:pt idx="433">
                  <c:v>0.99314750535300833</c:v>
                </c:pt>
                <c:pt idx="434">
                  <c:v>0.99299474114273623</c:v>
                </c:pt>
                <c:pt idx="435">
                  <c:v>0.99303842013068766</c:v>
                </c:pt>
                <c:pt idx="436">
                  <c:v>0.99339034881386445</c:v>
                </c:pt>
                <c:pt idx="437">
                  <c:v>0.99370215767358594</c:v>
                </c:pt>
                <c:pt idx="438">
                  <c:v>0.99397237789211301</c:v>
                </c:pt>
                <c:pt idx="439">
                  <c:v>0.99419948078287168</c:v>
                </c:pt>
                <c:pt idx="440">
                  <c:v>0.99438187488718355</c:v>
                </c:pt>
                <c:pt idx="441">
                  <c:v>0.99451790290465525</c:v>
                </c:pt>
                <c:pt idx="442">
                  <c:v>0.99460583844621531</c:v>
                </c:pt>
                <c:pt idx="443">
                  <c:v>0.9946438825977606</c:v>
                </c:pt>
                <c:pt idx="444">
                  <c:v>0.99463016028167384</c:v>
                </c:pt>
                <c:pt idx="445">
                  <c:v>0.99469132424638218</c:v>
                </c:pt>
                <c:pt idx="446">
                  <c:v>0.99489531066383874</c:v>
                </c:pt>
                <c:pt idx="447">
                  <c:v>0.99505044699163248</c:v>
                </c:pt>
                <c:pt idx="448">
                  <c:v>0.9951547162708777</c:v>
                </c:pt>
                <c:pt idx="449">
                  <c:v>0.99520600707512152</c:v>
                </c:pt>
                <c:pt idx="450">
                  <c:v>0.99520210823440935</c:v>
                </c:pt>
                <c:pt idx="451">
                  <c:v>0.99514070321103365</c:v>
                </c:pt>
                <c:pt idx="452">
                  <c:v>0.99501936410005276</c:v>
                </c:pt>
                <c:pt idx="453">
                  <c:v>0.9949877885919548</c:v>
                </c:pt>
                <c:pt idx="454">
                  <c:v>0.99509969939820953</c:v>
                </c:pt>
                <c:pt idx="455">
                  <c:v>0.99515323601103689</c:v>
                </c:pt>
                <c:pt idx="456">
                  <c:v>0.99514568099389233</c:v>
                </c:pt>
                <c:pt idx="457">
                  <c:v>0.99507417289091493</c:v>
                </c:pt>
                <c:pt idx="458">
                  <c:v>0.99493569712092145</c:v>
                </c:pt>
                <c:pt idx="459">
                  <c:v>0.99472707618996659</c:v>
                </c:pt>
                <c:pt idx="460">
                  <c:v>0.99480307607513707</c:v>
                </c:pt>
                <c:pt idx="461">
                  <c:v>0.99483819298103715</c:v>
                </c:pt>
                <c:pt idx="462">
                  <c:v>0.99480269002612587</c:v>
                </c:pt>
                <c:pt idx="463">
                  <c:v>0.99469287588018873</c:v>
                </c:pt>
                <c:pt idx="464">
                  <c:v>0.99450483967550352</c:v>
                </c:pt>
                <c:pt idx="465">
                  <c:v>0.99445022610995981</c:v>
                </c:pt>
                <c:pt idx="466">
                  <c:v>0.99450772472426574</c:v>
                </c:pt>
                <c:pt idx="467">
                  <c:v>0.99448422610134557</c:v>
                </c:pt>
                <c:pt idx="468">
                  <c:v>0.99437504967200419</c:v>
                </c:pt>
                <c:pt idx="469">
                  <c:v>0.99417520877774801</c:v>
                </c:pt>
                <c:pt idx="470">
                  <c:v>0.99429718534048761</c:v>
                </c:pt>
                <c:pt idx="471">
                  <c:v>0.9943402585951383</c:v>
                </c:pt>
                <c:pt idx="472">
                  <c:v>0.99428655746401451</c:v>
                </c:pt>
                <c:pt idx="473">
                  <c:v>0.99416168360439972</c:v>
                </c:pt>
                <c:pt idx="474">
                  <c:v>0.99434487042574893</c:v>
                </c:pt>
                <c:pt idx="475">
                  <c:v>0.99442243044761769</c:v>
                </c:pt>
                <c:pt idx="476">
                  <c:v>0.99438709833567041</c:v>
                </c:pt>
                <c:pt idx="477">
                  <c:v>0.99455407195827739</c:v>
                </c:pt>
                <c:pt idx="478">
                  <c:v>0.99474152742876698</c:v>
                </c:pt>
                <c:pt idx="479">
                  <c:v>0.99480227298388246</c:v>
                </c:pt>
                <c:pt idx="480">
                  <c:v>0.99508500037571967</c:v>
                </c:pt>
                <c:pt idx="481">
                  <c:v>0.99535114869361618</c:v>
                </c:pt>
                <c:pt idx="482">
                  <c:v>0.99550949567628833</c:v>
                </c:pt>
                <c:pt idx="483">
                  <c:v>0.99573045476063204</c:v>
                </c:pt>
                <c:pt idx="484">
                  <c:v>0.99579628299963052</c:v>
                </c:pt>
                <c:pt idx="485">
                  <c:v>0.99592227233138997</c:v>
                </c:pt>
                <c:pt idx="486">
                  <c:v>0.99592166496427792</c:v>
                </c:pt>
                <c:pt idx="487">
                  <c:v>0.99596165327719466</c:v>
                </c:pt>
                <c:pt idx="488">
                  <c:v>0.99587863773451513</c:v>
                </c:pt>
                <c:pt idx="489">
                  <c:v>0.99587358095372192</c:v>
                </c:pt>
                <c:pt idx="490">
                  <c:v>0.99576368886783229</c:v>
                </c:pt>
                <c:pt idx="491">
                  <c:v>0.99566948260441457</c:v>
                </c:pt>
                <c:pt idx="492">
                  <c:v>0.99558184638470093</c:v>
                </c:pt>
                <c:pt idx="493">
                  <c:v>0.99545513107272732</c:v>
                </c:pt>
                <c:pt idx="494">
                  <c:v>0.99531788740121085</c:v>
                </c:pt>
                <c:pt idx="495">
                  <c:v>0.99523012043373749</c:v>
                </c:pt>
                <c:pt idx="496">
                  <c:v>0.99517280699445587</c:v>
                </c:pt>
                <c:pt idx="497">
                  <c:v>0.99514207550085587</c:v>
                </c:pt>
                <c:pt idx="498">
                  <c:v>0.99515330337179586</c:v>
                </c:pt>
                <c:pt idx="499">
                  <c:v>0.99522870849840794</c:v>
                </c:pt>
                <c:pt idx="500">
                  <c:v>0.99542703473823246</c:v>
                </c:pt>
                <c:pt idx="501">
                  <c:v>0.99570762684172431</c:v>
                </c:pt>
                <c:pt idx="502">
                  <c:v>0.99608393841683041</c:v>
                </c:pt>
                <c:pt idx="503">
                  <c:v>0.99636083461100144</c:v>
                </c:pt>
                <c:pt idx="504">
                  <c:v>0.99649866206321502</c:v>
                </c:pt>
                <c:pt idx="505">
                  <c:v>0.99650518077590922</c:v>
                </c:pt>
                <c:pt idx="506">
                  <c:v>0.9964008479223766</c:v>
                </c:pt>
                <c:pt idx="507">
                  <c:v>0.99624237117649828</c:v>
                </c:pt>
                <c:pt idx="508">
                  <c:v>0.99604205215931207</c:v>
                </c:pt>
                <c:pt idx="509">
                  <c:v>0.99586455094367077</c:v>
                </c:pt>
                <c:pt idx="510">
                  <c:v>0.99578062876562023</c:v>
                </c:pt>
                <c:pt idx="511">
                  <c:v>0.99587362976197324</c:v>
                </c:pt>
                <c:pt idx="512">
                  <c:v>0.99627978676286932</c:v>
                </c:pt>
                <c:pt idx="513">
                  <c:v>0.99682995964472554</c:v>
                </c:pt>
                <c:pt idx="514">
                  <c:v>0.99692277886229286</c:v>
                </c:pt>
                <c:pt idx="515">
                  <c:v>0.99670950451340767</c:v>
                </c:pt>
                <c:pt idx="516">
                  <c:v>0.99642303591850434</c:v>
                </c:pt>
                <c:pt idx="517">
                  <c:v>0.99626395846028848</c:v>
                </c:pt>
                <c:pt idx="518">
                  <c:v>0.99639571684719497</c:v>
                </c:pt>
                <c:pt idx="519">
                  <c:v>0.99693032251723901</c:v>
                </c:pt>
                <c:pt idx="520">
                  <c:v>0.9972604301638649</c:v>
                </c:pt>
                <c:pt idx="521">
                  <c:v>0.99718965178525021</c:v>
                </c:pt>
                <c:pt idx="522">
                  <c:v>0.99694039768509868</c:v>
                </c:pt>
                <c:pt idx="523">
                  <c:v>0.99670845192906921</c:v>
                </c:pt>
                <c:pt idx="524">
                  <c:v>0.99665757732367088</c:v>
                </c:pt>
                <c:pt idx="525">
                  <c:v>0.99692076541667551</c:v>
                </c:pt>
                <c:pt idx="526">
                  <c:v>0.99742176316010756</c:v>
                </c:pt>
                <c:pt idx="527">
                  <c:v>0.99753274086552679</c:v>
                </c:pt>
                <c:pt idx="528">
                  <c:v>0.99737196213681767</c:v>
                </c:pt>
                <c:pt idx="529">
                  <c:v>0.99712925797989982</c:v>
                </c:pt>
                <c:pt idx="530">
                  <c:v>0.99696875032475551</c:v>
                </c:pt>
                <c:pt idx="531">
                  <c:v>0.99702704497751748</c:v>
                </c:pt>
                <c:pt idx="532">
                  <c:v>0.99741374547992567</c:v>
                </c:pt>
                <c:pt idx="533">
                  <c:v>0.99773837185563685</c:v>
                </c:pt>
                <c:pt idx="534">
                  <c:v>0.99770829403344907</c:v>
                </c:pt>
                <c:pt idx="535">
                  <c:v>0.99750684907610587</c:v>
                </c:pt>
                <c:pt idx="536">
                  <c:v>0.99729705397497026</c:v>
                </c:pt>
                <c:pt idx="537">
                  <c:v>0.99721821703662195</c:v>
                </c:pt>
                <c:pt idx="538">
                  <c:v>0.99738527013994738</c:v>
                </c:pt>
                <c:pt idx="539">
                  <c:v>0.99780556694415279</c:v>
                </c:pt>
                <c:pt idx="540">
                  <c:v>0.99794143718534178</c:v>
                </c:pt>
                <c:pt idx="541">
                  <c:v>0.99782520981989964</c:v>
                </c:pt>
                <c:pt idx="542">
                  <c:v>0.99761719305554308</c:v>
                </c:pt>
                <c:pt idx="543">
                  <c:v>0.99745815086220757</c:v>
                </c:pt>
                <c:pt idx="544">
                  <c:v>0.99746716330575802</c:v>
                </c:pt>
                <c:pt idx="545">
                  <c:v>0.99774132290684736</c:v>
                </c:pt>
                <c:pt idx="546">
                  <c:v>0.99806434024534618</c:v>
                </c:pt>
                <c:pt idx="547">
                  <c:v>0.9980705284656215</c:v>
                </c:pt>
                <c:pt idx="548">
                  <c:v>0.99790815302454938</c:v>
                </c:pt>
                <c:pt idx="549">
                  <c:v>0.99771793789795571</c:v>
                </c:pt>
                <c:pt idx="550">
                  <c:v>0.99762196164454031</c:v>
                </c:pt>
                <c:pt idx="551">
                  <c:v>0.99772232323257104</c:v>
                </c:pt>
                <c:pt idx="552">
                  <c:v>0.99807107908547199</c:v>
                </c:pt>
                <c:pt idx="553">
                  <c:v>0.99823130283354</c:v>
                </c:pt>
                <c:pt idx="554">
                  <c:v>0.99815250082373941</c:v>
                </c:pt>
                <c:pt idx="555">
                  <c:v>0.99797390312580914</c:v>
                </c:pt>
                <c:pt idx="556">
                  <c:v>0.99781931816461156</c:v>
                </c:pt>
                <c:pt idx="557">
                  <c:v>0.99779485242413135</c:v>
                </c:pt>
                <c:pt idx="558">
                  <c:v>0.99798818568081216</c:v>
                </c:pt>
                <c:pt idx="559">
                  <c:v>0.99829790465205936</c:v>
                </c:pt>
                <c:pt idx="560">
                  <c:v>0.99833562160631961</c:v>
                </c:pt>
                <c:pt idx="561">
                  <c:v>0.99820632526362829</c:v>
                </c:pt>
                <c:pt idx="562">
                  <c:v>0.998034239437391</c:v>
                </c:pt>
                <c:pt idx="563">
                  <c:v>0.99792840091450685</c:v>
                </c:pt>
                <c:pt idx="564">
                  <c:v>0.99798110964583531</c:v>
                </c:pt>
                <c:pt idx="565">
                  <c:v>0.99826238414416335</c:v>
                </c:pt>
                <c:pt idx="566">
                  <c:v>0.99844518089430512</c:v>
                </c:pt>
                <c:pt idx="567">
                  <c:v>0.99839853926387878</c:v>
                </c:pt>
                <c:pt idx="568">
                  <c:v>0.99824572605878981</c:v>
                </c:pt>
                <c:pt idx="569">
                  <c:v>0.99809756582055076</c:v>
                </c:pt>
                <c:pt idx="570">
                  <c:v>0.99805008870695211</c:v>
                </c:pt>
                <c:pt idx="571">
                  <c:v>0.99818356376879869</c:v>
                </c:pt>
                <c:pt idx="572">
                  <c:v>0.99818036515063302</c:v>
                </c:pt>
                <c:pt idx="573">
                  <c:v>0.99850429881736524</c:v>
                </c:pt>
                <c:pt idx="574">
                  <c:v>0.99867772009793476</c:v>
                </c:pt>
                <c:pt idx="575">
                  <c:v>0.99839778010993863</c:v>
                </c:pt>
                <c:pt idx="576">
                  <c:v>0.99847349699623866</c:v>
                </c:pt>
                <c:pt idx="577">
                  <c:v>0.99875419694600009</c:v>
                </c:pt>
                <c:pt idx="578">
                  <c:v>0.99882321691776565</c:v>
                </c:pt>
                <c:pt idx="579">
                  <c:v>0.99857659160306189</c:v>
                </c:pt>
                <c:pt idx="580">
                  <c:v>0.99870104600058762</c:v>
                </c:pt>
                <c:pt idx="581">
                  <c:v>0.99893675410282301</c:v>
                </c:pt>
                <c:pt idx="582">
                  <c:v>0.99891211855872164</c:v>
                </c:pt>
                <c:pt idx="583">
                  <c:v>0.99873031189639971</c:v>
                </c:pt>
                <c:pt idx="584">
                  <c:v>0.99888249968892651</c:v>
                </c:pt>
                <c:pt idx="585">
                  <c:v>0.99907103962842114</c:v>
                </c:pt>
                <c:pt idx="586">
                  <c:v>0.99896109855399529</c:v>
                </c:pt>
                <c:pt idx="587">
                  <c:v>0.99886489967587433</c:v>
                </c:pt>
                <c:pt idx="588">
                  <c:v>0.99902951380900473</c:v>
                </c:pt>
                <c:pt idx="589">
                  <c:v>0.99916858534046948</c:v>
                </c:pt>
                <c:pt idx="590">
                  <c:v>0.99900764510479523</c:v>
                </c:pt>
                <c:pt idx="591">
                  <c:v>0.99898385339746898</c:v>
                </c:pt>
                <c:pt idx="592">
                  <c:v>0.99914914194700843</c:v>
                </c:pt>
                <c:pt idx="593">
                  <c:v>0.99923647591307063</c:v>
                </c:pt>
                <c:pt idx="594">
                  <c:v>0.99906212500713731</c:v>
                </c:pt>
                <c:pt idx="595">
                  <c:v>0.99908845772222177</c:v>
                </c:pt>
                <c:pt idx="596">
                  <c:v>0.99924649447846825</c:v>
                </c:pt>
                <c:pt idx="597">
                  <c:v>0.99927903157870412</c:v>
                </c:pt>
                <c:pt idx="598">
                  <c:v>0.99911832118226884</c:v>
                </c:pt>
                <c:pt idx="599">
                  <c:v>0.9991851525588783</c:v>
                </c:pt>
                <c:pt idx="600">
                  <c:v>0.99930884422301891</c:v>
                </c:pt>
                <c:pt idx="601">
                  <c:v>0.99930067525039845</c:v>
                </c:pt>
                <c:pt idx="602">
                  <c:v>0.99917854475309853</c:v>
                </c:pt>
                <c:pt idx="603">
                  <c:v>0.99922274033895797</c:v>
                </c:pt>
                <c:pt idx="604">
                  <c:v>0.99942817549067042</c:v>
                </c:pt>
                <c:pt idx="605">
                  <c:v>0.99925168789856811</c:v>
                </c:pt>
                <c:pt idx="606">
                  <c:v>0.99930064460706769</c:v>
                </c:pt>
                <c:pt idx="607">
                  <c:v>0.99916119064514508</c:v>
                </c:pt>
                <c:pt idx="608">
                  <c:v>0.99904929823913924</c:v>
                </c:pt>
                <c:pt idx="609">
                  <c:v>0.99910466972054424</c:v>
                </c:pt>
                <c:pt idx="610">
                  <c:v>0.99936408187929182</c:v>
                </c:pt>
                <c:pt idx="611">
                  <c:v>0.99752255084871633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C6C5-9D4E-8223-C8E38A3801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62635248"/>
        <c:axId val="516829216"/>
      </c:scatterChart>
      <c:valAx>
        <c:axId val="562635248"/>
        <c:scaling>
          <c:orientation val="minMax"/>
          <c:max val="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/>
                  <a:t>Prevalence, </a:t>
                </a:r>
                <a:r>
                  <a:rPr lang="en-GB" sz="2400" i="1"/>
                  <a:t>p</a:t>
                </a:r>
                <a:endParaRPr lang="en-US" sz="2400" i="1"/>
              </a:p>
            </c:rich>
          </c:tx>
          <c:layout>
            <c:manualLayout>
              <c:xMode val="edge"/>
              <c:yMode val="edge"/>
              <c:x val="0.45097508963532557"/>
              <c:y val="0.943324059068939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16829216"/>
        <c:crosses val="autoZero"/>
        <c:crossBetween val="midCat"/>
        <c:majorUnit val="0.25"/>
        <c:minorUnit val="5.000000000000001E-2"/>
      </c:valAx>
      <c:valAx>
        <c:axId val="516829216"/>
        <c:scaling>
          <c:orientation val="minMax"/>
          <c:max val="1.0049999999999999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Times" pitchFamily="2" charset="0"/>
                    <a:ea typeface="+mn-ea"/>
                    <a:cs typeface="+mn-cs"/>
                  </a:defRPr>
                </a:pPr>
                <a:r>
                  <a:rPr lang="en-US" sz="2400"/>
                  <a:t>Bits learned per test,  </a:t>
                </a:r>
                <a:r>
                  <a:rPr lang="en-US" sz="2400" i="1"/>
                  <a:t>nh</a:t>
                </a:r>
                <a:r>
                  <a:rPr lang="en-US" sz="2400" i="0"/>
                  <a:t>(</a:t>
                </a:r>
                <a:r>
                  <a:rPr lang="en-US" sz="2400" i="1"/>
                  <a:t>p</a:t>
                </a:r>
                <a:r>
                  <a:rPr lang="en-US" sz="2400" i="0"/>
                  <a:t>)/</a:t>
                </a:r>
                <a:r>
                  <a:rPr lang="en-US" sz="2400" i="1"/>
                  <a:t>T</a:t>
                </a:r>
              </a:p>
            </c:rich>
          </c:tx>
          <c:layout>
            <c:manualLayout>
              <c:xMode val="edge"/>
              <c:yMode val="edge"/>
              <c:x val="1.9855567722453032E-2"/>
              <c:y val="0.184162999516699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Times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Times" pitchFamily="2" charset="0"/>
                <a:ea typeface="+mn-ea"/>
                <a:cs typeface="+mn-cs"/>
              </a:defRPr>
            </a:pPr>
            <a:endParaRPr lang="en-US"/>
          </a:p>
        </c:txPr>
        <c:crossAx val="562635248"/>
        <c:crosses val="autoZero"/>
        <c:crossBetween val="midCat"/>
        <c:majorUnit val="0.25"/>
        <c:minorUnit val="0.2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9937226596675418"/>
          <c:y val="0.47063022603081339"/>
          <c:w val="0.44496795713035869"/>
          <c:h val="0.36259545671593157"/>
        </c:manualLayout>
      </c:layout>
      <c:overlay val="0"/>
      <c:spPr>
        <a:noFill/>
        <a:ln w="3175"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Times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  <a:latin typeface="Times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BE3BD-991C-6D42-83A3-24EA377E75DD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375E3-B015-4346-B996-75F36FDBB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5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375E3-B015-4346-B996-75F36FDBB9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3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375E3-B015-4346-B996-75F36FDBB9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50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375E3-B015-4346-B996-75F36FDBB9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04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375E3-B015-4346-B996-75F36FDBB9F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5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375E3-B015-4346-B996-75F36FDBB9F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6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375E3-B015-4346-B996-75F36FDBB9F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4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375E3-B015-4346-B996-75F36FDBB9F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81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F375E3-B015-4346-B996-75F36FDBB9F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825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642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66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28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99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58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1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78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62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1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3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43EC2-D044-4542-B1A4-DE2DBE9372A4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D46B6-093E-D745-AE0C-5E57B960E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4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524000" y="122282"/>
            <a:ext cx="12192000" cy="1664952"/>
          </a:xfrm>
        </p:spPr>
        <p:txBody>
          <a:bodyPr anchor="t">
            <a:normAutofit fontScale="90000"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Inference Problems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 the Linear Regime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charset="0"/>
              </a:rPr>
              <a:t>Lessons from group testing</a:t>
            </a:r>
            <a:endParaRPr lang="en-US" sz="36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 Thi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193048"/>
            <a:ext cx="9144000" cy="1664953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Matthew Aldridge</a:t>
            </a:r>
          </a:p>
          <a:p>
            <a:pPr>
              <a:spcBef>
                <a:spcPts val="0"/>
              </a:spcBef>
            </a:pPr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University of Leeds, UK</a:t>
            </a:r>
            <a:endParaRPr lang="en-US" sz="18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Workshop on Inference Problems: Algorithms and Lower Bounds</a:t>
            </a:r>
            <a:br>
              <a:rPr lang="en-US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</a:br>
            <a:r>
              <a:rPr lang="en-GB" sz="20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September 2020</a:t>
            </a:r>
            <a:endParaRPr lang="en-US" sz="2000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" panose="02000503000000020004" pitchFamily="2" charset="0"/>
            </a:endParaRPr>
          </a:p>
          <a:p>
            <a:pPr>
              <a:spcBef>
                <a:spcPts val="0"/>
              </a:spcBef>
            </a:pP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>
              <a:spcBef>
                <a:spcPts val="0"/>
              </a:spcBef>
            </a:pPr>
            <a:endParaRPr lang="en-US" sz="18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E44D94-5B05-D44A-BEED-1F02695DE1C1}"/>
              </a:ext>
            </a:extLst>
          </p:cNvPr>
          <p:cNvGrpSpPr/>
          <p:nvPr/>
        </p:nvGrpSpPr>
        <p:grpSpPr>
          <a:xfrm>
            <a:off x="1497126" y="2620704"/>
            <a:ext cx="6149748" cy="2184031"/>
            <a:chOff x="1166380" y="1929154"/>
            <a:chExt cx="6680541" cy="23725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194AAFE-5089-3E49-BDA1-D8DF10C2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367" y="1937402"/>
              <a:ext cx="1100756" cy="11044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A180E1-7129-E340-862C-4FDD654D9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376" y="3197249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8218B9-EF97-2A40-A3A0-91573AD5A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380" y="1937411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53EEAB-FCEB-6A4F-9189-6FB3FC782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74" y="1937410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E77813-7BC3-DF4A-964F-FADBBDEB1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371" y="1937409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F67143-969C-8E41-92E0-AB8E928E5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9377" y="1937409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7920DD-37E3-B84E-B21D-7194AEC8E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380" y="3197254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7101195-FAFF-9840-9396-797723DC4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2374" y="3197253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B581BA-9415-854B-957D-7160FAB1F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371" y="3197252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3370081-DEDB-AD4E-8808-3FA577862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368" y="3197251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2A4BFB-8DCF-2441-9DA8-6C5064031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171" y="1929156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1A5EECB-45B1-DA47-8122-0D320EDE3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168" y="1929155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9BA8104-05D5-6142-997C-E61E0B613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165" y="1929154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73B3B85-E365-9944-91EF-E1E1AB307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168" y="3188997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5720DB7-6B9C-5B45-97BE-5668BE189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6165" y="3188996"/>
              <a:ext cx="1100756" cy="110443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12246DB-615C-884B-98F4-64B1919B7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0171" y="3188996"/>
              <a:ext cx="1100756" cy="1104438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DF9E018-F3B0-1B4E-8DDA-DA893917D3A8}"/>
              </a:ext>
            </a:extLst>
          </p:cNvPr>
          <p:cNvSpPr/>
          <p:nvPr/>
        </p:nvSpPr>
        <p:spPr>
          <a:xfrm>
            <a:off x="1662542" y="2468424"/>
            <a:ext cx="2905830" cy="2526666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564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ACE60A04-C312-2643-A688-ADA48E4EB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1" y="2571386"/>
            <a:ext cx="1100756" cy="11044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E6C8892-3F3A-6E43-810C-4DC1CECDB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3831233"/>
            <a:ext cx="1100756" cy="110443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31EA996-0C09-8D40-B1C6-7986EFE0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3831233"/>
            <a:ext cx="1100756" cy="11044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8DD4B5-2234-A34B-8D43-6CFF0F2B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5091077"/>
            <a:ext cx="1100756" cy="11044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D2D145-14E9-8C4C-9CC5-6091D4440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5091078"/>
            <a:ext cx="1100756" cy="11044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F2479C3-D409-EC44-92B3-57D898D3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5091078"/>
            <a:ext cx="1100756" cy="11044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06A66B9-FC23-704C-A077-B017AFEE6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1311545"/>
            <a:ext cx="1100756" cy="110443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2F40E13-1D47-E347-89D4-249A04E9F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2571390"/>
            <a:ext cx="1100756" cy="1104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Group testing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1311550"/>
            <a:ext cx="1100756" cy="1104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1311552"/>
            <a:ext cx="1100756" cy="1104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1311552"/>
            <a:ext cx="1100756" cy="1104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1311551"/>
            <a:ext cx="1100756" cy="1104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1311550"/>
            <a:ext cx="1100756" cy="1104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1311549"/>
            <a:ext cx="1100756" cy="11044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1311548"/>
            <a:ext cx="1100756" cy="1104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0F640F-A4FD-5445-A24A-FDE3C86B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1311547"/>
            <a:ext cx="1100756" cy="11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99A89-D976-F64E-93DB-3CF83B6C9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1311545"/>
            <a:ext cx="1100756" cy="11044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C8B1C5-1204-414C-9D44-A2925695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2571397"/>
            <a:ext cx="1100756" cy="11044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C1B0E1-94C7-914D-A087-915854F1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2571397"/>
            <a:ext cx="1100756" cy="1104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8B4D9A-61DC-6949-9B00-7017162E3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2571396"/>
            <a:ext cx="1100756" cy="11044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A08493-654E-AE4B-B870-3386BB323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2571395"/>
            <a:ext cx="1100756" cy="1104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EECBC2-6C99-B449-AEF8-852FD07DF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2571394"/>
            <a:ext cx="1100756" cy="1104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F5DEAE-556E-C640-A42C-FB4EC67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2571393"/>
            <a:ext cx="1100756" cy="1104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38DC09-A5A6-9543-ADB8-115954A27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1" y="2571393"/>
            <a:ext cx="1100756" cy="11044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415A1D-9396-6346-8474-E21A55D4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2571390"/>
            <a:ext cx="1100756" cy="11044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9A2CBB-5606-F74F-83FB-1A9FABE7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3831240"/>
            <a:ext cx="1100756" cy="11044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474219-F4EC-5E4B-840A-5F48BF6E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3831240"/>
            <a:ext cx="1100756" cy="11044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B30060-15F7-994C-9C5E-3738E75B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3831239"/>
            <a:ext cx="1100756" cy="11044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07942B-7725-6C4A-8B72-31EAEC05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3831238"/>
            <a:ext cx="1100756" cy="1104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8DCFE1-265D-A246-AAAB-6B706407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3831237"/>
            <a:ext cx="1100756" cy="1104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41B502-6645-E340-83A9-CAE2069AF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3831236"/>
            <a:ext cx="1100756" cy="11044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DAC005-952F-B44B-BC15-27B532B11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3831235"/>
            <a:ext cx="1100756" cy="11044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AF45DC5-3838-9A45-80FF-D9BCD5EF0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3831233"/>
            <a:ext cx="1100756" cy="11044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9584475-CEAE-7745-AE98-9E09A5A7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5091085"/>
            <a:ext cx="1100756" cy="11044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632559-56DE-B541-A7AA-D84739D5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5091084"/>
            <a:ext cx="1100756" cy="11044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F88C0-156D-5D4A-8540-7FEC77DF8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5091083"/>
            <a:ext cx="1100756" cy="110443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012880-D687-634A-B5EE-8A60C2AF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5091082"/>
            <a:ext cx="1100756" cy="11044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1AD3BA1-BD11-1842-BAAE-E7DB9200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5091081"/>
            <a:ext cx="1100756" cy="11044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9FDE9F-7E18-2A4C-9AAE-3B339C933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5091080"/>
            <a:ext cx="1100756" cy="11044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807955C-2F9D-AF41-BB48-AC0EDFEF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5091078"/>
            <a:ext cx="1100756" cy="11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162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10915"/>
            <a:ext cx="9144000" cy="1283563"/>
          </a:xfrm>
        </p:spPr>
        <p:txBody>
          <a:bodyPr anchor="t">
            <a:no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Open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3429000"/>
            <a:ext cx="9144000" cy="326055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Improve on these algorithms,</a:t>
            </a:r>
            <a:b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or show they are optimal.</a:t>
            </a:r>
            <a:endParaRPr lang="en-GB" sz="4800" dirty="0">
              <a:solidFill>
                <a:schemeClr val="bg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4673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7297"/>
            <a:ext cx="9144000" cy="1283563"/>
          </a:xfrm>
        </p:spPr>
        <p:txBody>
          <a:bodyPr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Adaptive testing</a:t>
            </a:r>
            <a:b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 the linear regime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812759"/>
            <a:ext cx="9144000" cy="504524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We need to take greater care with “</a:t>
            </a:r>
            <a:r>
              <a:rPr lang="en-GB" sz="34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terms</a:t>
            </a:r>
            <a:r>
              <a:rPr lang="en-GB" sz="3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”.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2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We need to take care that </a:t>
            </a:r>
            <a:r>
              <a:rPr lang="en-GB" sz="36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parameters</a:t>
            </a:r>
            <a:br>
              <a:rPr lang="en-GB" sz="36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need to be integers </a:t>
            </a: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are integers.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2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There can be a bigger difference between</a:t>
            </a:r>
            <a:b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average-case and worst-case behaviour.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2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Naïve algorithms </a:t>
            </a: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can be optimal:</a:t>
            </a:r>
            <a:b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try to find out when this is.</a:t>
            </a: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1733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EB6B7-7961-124D-AA90-7CF215979363}"/>
              </a:ext>
            </a:extLst>
          </p:cNvPr>
          <p:cNvSpPr txBox="1"/>
          <p:nvPr/>
        </p:nvSpPr>
        <p:spPr>
          <a:xfrm>
            <a:off x="146304" y="974957"/>
            <a:ext cx="8851392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</a:p>
          <a:p>
            <a:pPr algn="ctr"/>
            <a: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Nonadaptive</a:t>
            </a:r>
            <a:b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</a:br>
            <a: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group testing</a:t>
            </a:r>
          </a:p>
        </p:txBody>
      </p:sp>
    </p:spTree>
    <p:extLst>
      <p:ext uri="{BB962C8B-B14F-4D97-AF65-F5344CB8AC3E}">
        <p14:creationId xmlns:p14="http://schemas.microsoft.com/office/powerpoint/2010/main" val="35303974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8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Nonadaptive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1439106"/>
            <a:ext cx="9144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The entire test design is fixed before we start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then all tests carried out in parallel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08C0FF9-4E5F-AE42-AD09-CF95C4B218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760296"/>
                  </p:ext>
                </p:extLst>
              </p:nvPr>
            </p:nvGraphicFramePr>
            <p:xfrm>
              <a:off x="453081" y="2749503"/>
              <a:ext cx="8237838" cy="3416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8919">
                      <a:extLst>
                        <a:ext uri="{9D8B030D-6E8A-4147-A177-3AD203B41FA5}">
                          <a16:colId xmlns:a16="http://schemas.microsoft.com/office/drawing/2014/main" val="3580117594"/>
                        </a:ext>
                      </a:extLst>
                    </a:gridCol>
                    <a:gridCol w="4118919">
                      <a:extLst>
                        <a:ext uri="{9D8B030D-6E8A-4147-A177-3AD203B41FA5}">
                          <a16:colId xmlns:a16="http://schemas.microsoft.com/office/drawing/2014/main" val="2059842859"/>
                        </a:ext>
                      </a:extLst>
                    </a:gridCol>
                  </a:tblGrid>
                  <a:tr h="11305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Combinatorial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Probabilistic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76641"/>
                      </a:ext>
                    </a:extLst>
                  </a:tr>
                  <a:tr h="10017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Exactly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 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defective items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Each item is independently defective with probability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/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n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4706548"/>
                      </a:ext>
                    </a:extLst>
                  </a:tr>
                  <a:tr h="10972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Must be certain to succeed whichever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 items it is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Want to succeed with</a:t>
                          </a:r>
                          <a:b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</a:b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high probability as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8481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08C0FF9-4E5F-AE42-AD09-CF95C4B218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9760296"/>
                  </p:ext>
                </p:extLst>
              </p:nvPr>
            </p:nvGraphicFramePr>
            <p:xfrm>
              <a:off x="453081" y="2749503"/>
              <a:ext cx="8237838" cy="3416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8919">
                      <a:extLst>
                        <a:ext uri="{9D8B030D-6E8A-4147-A177-3AD203B41FA5}">
                          <a16:colId xmlns:a16="http://schemas.microsoft.com/office/drawing/2014/main" val="3580117594"/>
                        </a:ext>
                      </a:extLst>
                    </a:gridCol>
                    <a:gridCol w="4118919">
                      <a:extLst>
                        <a:ext uri="{9D8B030D-6E8A-4147-A177-3AD203B41FA5}">
                          <a16:colId xmlns:a16="http://schemas.microsoft.com/office/drawing/2014/main" val="2059842859"/>
                        </a:ext>
                      </a:extLst>
                    </a:gridCol>
                  </a:tblGrid>
                  <a:tr h="11305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Combinatorial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Probabilistic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7664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Exactly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 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defective items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Each item is independently defective with probability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/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n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4706548"/>
                      </a:ext>
                    </a:extLst>
                  </a:tr>
                  <a:tr h="10972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Must be certain to succeed whichever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 items it is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10345" r="308" b="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8481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3094284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8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Nonadaptive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1439106"/>
            <a:ext cx="9144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The entire test design is fixed before we start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then all tests carried out in parallel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08C0FF9-4E5F-AE42-AD09-CF95C4B218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3439034"/>
                  </p:ext>
                </p:extLst>
              </p:nvPr>
            </p:nvGraphicFramePr>
            <p:xfrm>
              <a:off x="453081" y="2749503"/>
              <a:ext cx="8237838" cy="3416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8919">
                      <a:extLst>
                        <a:ext uri="{9D8B030D-6E8A-4147-A177-3AD203B41FA5}">
                          <a16:colId xmlns:a16="http://schemas.microsoft.com/office/drawing/2014/main" val="3580117594"/>
                        </a:ext>
                      </a:extLst>
                    </a:gridCol>
                    <a:gridCol w="4118919">
                      <a:extLst>
                        <a:ext uri="{9D8B030D-6E8A-4147-A177-3AD203B41FA5}">
                          <a16:colId xmlns:a16="http://schemas.microsoft.com/office/drawing/2014/main" val="2059842859"/>
                        </a:ext>
                      </a:extLst>
                    </a:gridCol>
                  </a:tblGrid>
                  <a:tr h="11305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Combinatorial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Probabilistic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76641"/>
                      </a:ext>
                    </a:extLst>
                  </a:tr>
                  <a:tr h="10017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Exactly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 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defective items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Each item is independently defective with probability </a:t>
                          </a:r>
                          <a:r>
                            <a:rPr lang="en-US" sz="24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/</a:t>
                          </a:r>
                          <a:r>
                            <a:rPr lang="en-US" sz="24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n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4706548"/>
                      </a:ext>
                    </a:extLst>
                  </a:tr>
                  <a:tr h="10972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Must be certain to succeed whichever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 items it is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Want to succeed with</a:t>
                          </a:r>
                          <a:b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</a:b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high probability as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2400" b="0" i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8481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08C0FF9-4E5F-AE42-AD09-CF95C4B218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3439034"/>
                  </p:ext>
                </p:extLst>
              </p:nvPr>
            </p:nvGraphicFramePr>
            <p:xfrm>
              <a:off x="453081" y="2749503"/>
              <a:ext cx="8237838" cy="3416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8919">
                      <a:extLst>
                        <a:ext uri="{9D8B030D-6E8A-4147-A177-3AD203B41FA5}">
                          <a16:colId xmlns:a16="http://schemas.microsoft.com/office/drawing/2014/main" val="3580117594"/>
                        </a:ext>
                      </a:extLst>
                    </a:gridCol>
                    <a:gridCol w="4118919">
                      <a:extLst>
                        <a:ext uri="{9D8B030D-6E8A-4147-A177-3AD203B41FA5}">
                          <a16:colId xmlns:a16="http://schemas.microsoft.com/office/drawing/2014/main" val="2059842859"/>
                        </a:ext>
                      </a:extLst>
                    </a:gridCol>
                  </a:tblGrid>
                  <a:tr h="11305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Combinatorial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Probabilistic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7664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Exactly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 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defective items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Each item is independently defective with probability </a:t>
                          </a:r>
                          <a:r>
                            <a:rPr lang="en-US" sz="24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/</a:t>
                          </a:r>
                          <a:r>
                            <a:rPr lang="en-US" sz="24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n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4706548"/>
                      </a:ext>
                    </a:extLst>
                  </a:tr>
                  <a:tr h="10972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Must be certain to succeed whichever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 items it is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10345" r="308" b="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8481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89422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7565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Combinatorial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2181543"/>
                <a:ext cx="9144000" cy="3975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Individual testing is optimal for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𝑘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 Medium" panose="02000503000000020004" pitchFamily="2" charset="0"/>
                      </a:rPr>
                      <m:t>≿</m:t>
                    </m:r>
                    <m:rad>
                      <m:radPr>
                        <m:degHide m:val="on"/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 panose="02000503000000020004" pitchFamily="2" charset="0"/>
                          </a:rPr>
                        </m:ctrlPr>
                      </m:radPr>
                      <m:deg/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 Medium" panose="02000503000000020004" pitchFamily="2" charset="0"/>
                          </a:rPr>
                          <m:t>𝑛</m:t>
                        </m:r>
                      </m:e>
                    </m:rad>
                  </m:oMath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(</a:t>
                </a:r>
                <a:r>
                  <a:rPr lang="en-US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D’yachkov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</a:t>
                </a:r>
                <a:r>
                  <a:rPr lang="en-US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Rykov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, 1982)</a:t>
                </a:r>
              </a:p>
              <a:p>
                <a:pPr algn="ctr"/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So the linear regime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is just the same as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some of the “denser” parts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of the sparse regime.</a:t>
                </a:r>
              </a:p>
              <a:p>
                <a:endParaRPr lang="en-US" sz="28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81543"/>
                <a:ext cx="9144000" cy="3975897"/>
              </a:xfrm>
              <a:prstGeom prst="rect">
                <a:avLst/>
              </a:prstGeom>
              <a:blipFill>
                <a:blip r:embed="rId2"/>
                <a:stretch>
                  <a:fillRect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159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8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Nonadaptive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1439106"/>
            <a:ext cx="9144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The entire test design is fixed before we start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then all tests carried out in parallel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08C0FF9-4E5F-AE42-AD09-CF95C4B218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1681978"/>
                  </p:ext>
                </p:extLst>
              </p:nvPr>
            </p:nvGraphicFramePr>
            <p:xfrm>
              <a:off x="453081" y="2749503"/>
              <a:ext cx="8237838" cy="3416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8919">
                      <a:extLst>
                        <a:ext uri="{9D8B030D-6E8A-4147-A177-3AD203B41FA5}">
                          <a16:colId xmlns:a16="http://schemas.microsoft.com/office/drawing/2014/main" val="3580117594"/>
                        </a:ext>
                      </a:extLst>
                    </a:gridCol>
                    <a:gridCol w="4118919">
                      <a:extLst>
                        <a:ext uri="{9D8B030D-6E8A-4147-A177-3AD203B41FA5}">
                          <a16:colId xmlns:a16="http://schemas.microsoft.com/office/drawing/2014/main" val="2059842859"/>
                        </a:ext>
                      </a:extLst>
                    </a:gridCol>
                  </a:tblGrid>
                  <a:tr h="11305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Combinatorial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Probabilistic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76641"/>
                      </a:ext>
                    </a:extLst>
                  </a:tr>
                  <a:tr h="10017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Exactly </a:t>
                          </a:r>
                          <a:r>
                            <a:rPr lang="en-US" sz="24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 </a:t>
                          </a: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defective items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Each item is independently defective with probability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/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n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4706548"/>
                      </a:ext>
                    </a:extLst>
                  </a:tr>
                  <a:tr h="10972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Must be certain to succeed whichever </a:t>
                          </a:r>
                          <a:r>
                            <a:rPr lang="en-US" sz="24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 items it is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Want to succeed with</a:t>
                          </a:r>
                          <a:b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</a:b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high probability as </a:t>
                          </a:r>
                          <a14:m>
                            <m:oMath xmlns:m="http://schemas.openxmlformats.org/officeDocument/2006/math"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  <m:t>𝑛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358481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108C0FF9-4E5F-AE42-AD09-CF95C4B218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1681978"/>
                  </p:ext>
                </p:extLst>
              </p:nvPr>
            </p:nvGraphicFramePr>
            <p:xfrm>
              <a:off x="453081" y="2749503"/>
              <a:ext cx="8237838" cy="341648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118919">
                      <a:extLst>
                        <a:ext uri="{9D8B030D-6E8A-4147-A177-3AD203B41FA5}">
                          <a16:colId xmlns:a16="http://schemas.microsoft.com/office/drawing/2014/main" val="3580117594"/>
                        </a:ext>
                      </a:extLst>
                    </a:gridCol>
                    <a:gridCol w="4118919">
                      <a:extLst>
                        <a:ext uri="{9D8B030D-6E8A-4147-A177-3AD203B41FA5}">
                          <a16:colId xmlns:a16="http://schemas.microsoft.com/office/drawing/2014/main" val="2059842859"/>
                        </a:ext>
                      </a:extLst>
                    </a:gridCol>
                  </a:tblGrid>
                  <a:tr h="113051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Combinatorial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Medium" panose="02000503000000020004" pitchFamily="2" charset="0"/>
                              <a:ea typeface="Helvetica Neue Medium" panose="02000503000000020004" pitchFamily="2" charset="0"/>
                              <a:cs typeface="Helvetica Neue Medium" panose="02000503000000020004" pitchFamily="2" charset="0"/>
                            </a:rPr>
                            <a:t>Probabilistic testing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4076641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Exactly </a:t>
                          </a:r>
                          <a:r>
                            <a:rPr lang="en-US" sz="24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 </a:t>
                          </a: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defective items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Each item is independently defective with probability 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/</a:t>
                          </a:r>
                          <a:r>
                            <a:rPr lang="en-US" sz="2400" b="0" i="1" dirty="0">
                              <a:solidFill>
                                <a:schemeClr val="tx1"/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n</a:t>
                          </a:r>
                        </a:p>
                        <a:p>
                          <a:pPr algn="ctr"/>
                          <a:endParaRPr lang="en-US" sz="2400" b="0" i="0" dirty="0">
                            <a:solidFill>
                              <a:schemeClr val="tx1"/>
                            </a:solidFill>
                            <a:latin typeface="Helvetica Neue Light" panose="02000403000000020004" pitchFamily="2" charset="0"/>
                            <a:ea typeface="Helvetica Neue Light" panose="02000403000000020004" pitchFamily="2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381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634706548"/>
                      </a:ext>
                    </a:extLst>
                  </a:tr>
                  <a:tr h="109724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Must be certain to succeed whichever </a:t>
                          </a:r>
                          <a:r>
                            <a:rPr lang="en-US" sz="2400" b="0" i="1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" panose="02040503050406030204" pitchFamily="18" charset="0"/>
                              <a:ea typeface="Helvetica Neue Light" panose="02000403000000020004" pitchFamily="2" charset="0"/>
                            </a:rPr>
                            <a:t>k</a:t>
                          </a:r>
                          <a:r>
                            <a:rPr lang="en-US" sz="2400" b="0" i="0" dirty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Helvetica Neue Light" panose="02000403000000020004" pitchFamily="2" charset="0"/>
                              <a:ea typeface="Helvetica Neue Light" panose="02000403000000020004" pitchFamily="2" charset="0"/>
                            </a:rPr>
                            <a:t> items it is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0000" t="-210345" r="308" b="11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58481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673919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7565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662560"/>
                <a:ext cx="9144000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In the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very sparse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(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k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constant)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regime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, we need</a:t>
                </a:r>
              </a:p>
              <a:p>
                <a:pPr algn="ctr"/>
                <a:r>
                  <a:rPr lang="en-GB" sz="36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𝑇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𝑘</m:t>
                    </m:r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  <m:t>𝑛</m:t>
                        </m:r>
                      </m:e>
                    </m:func>
                  </m:oMath>
                </a14:m>
                <a:br>
                  <a:rPr lang="en-GB" sz="3200" b="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tests to succeed, 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which matches the counting bound.</a:t>
                </a: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(</a:t>
                </a:r>
                <a:r>
                  <a:rPr lang="en-US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Freidlina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, 1975; </a:t>
                </a:r>
                <a:r>
                  <a:rPr lang="en-US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Seb</a:t>
                </a:r>
                <a:r>
                  <a:rPr lang="en-GB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ő</a:t>
                </a:r>
                <a:r>
                  <a:rPr lang="en-GB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, 1982</a:t>
                </a:r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)</a:t>
                </a:r>
              </a:p>
              <a:p>
                <a:pPr algn="ctr"/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endParaRPr lang="en-US" sz="28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2560"/>
                <a:ext cx="9144000" cy="3416320"/>
              </a:xfrm>
              <a:prstGeom prst="rect">
                <a:avLst/>
              </a:prstGeom>
              <a:blipFill>
                <a:blip r:embed="rId2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0110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7565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662560"/>
                <a:ext cx="9144000" cy="4604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In the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very sparse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(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k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constant)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regime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, we need</a:t>
                </a:r>
              </a:p>
              <a:p>
                <a:pPr algn="ctr"/>
                <a:r>
                  <a:rPr lang="en-GB" sz="36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𝑇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=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𝑘</m:t>
                    </m:r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600" b="0" i="0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  <m:t>𝑛</m:t>
                        </m:r>
                      </m:e>
                    </m:func>
                  </m:oMath>
                </a14:m>
                <a:br>
                  <a:rPr lang="en-GB" sz="3200" b="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tests to succeed,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which matches the counting bound.</a:t>
                </a:r>
              </a:p>
              <a:p>
                <a:pPr algn="ctr"/>
                <a:endParaRPr lang="en-US" sz="36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Test items according to a “Bernoulli” design:</a:t>
                </a: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Each item is placed in each test independently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𝑝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=1−</m:t>
                    </m:r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2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−1/</m:t>
                        </m:r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  <m:t>𝑘</m:t>
                        </m:r>
                      </m:sup>
                    </m:sSup>
                    <m:r>
                      <a:rPr lang="en-GB" sz="32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.</m:t>
                    </m:r>
                  </m:oMath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endParaRPr lang="en-US" sz="28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62560"/>
                <a:ext cx="9144000" cy="4604337"/>
              </a:xfrm>
              <a:prstGeom prst="rect">
                <a:avLst/>
              </a:prstGeom>
              <a:blipFill>
                <a:blip r:embed="rId2"/>
                <a:stretch>
                  <a:fillRect t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9614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246894"/>
                <a:ext cx="9144000" cy="5348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In the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sparse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(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k </a:t>
                </a:r>
                <a:r>
                  <a:rPr lang="en-GB" sz="3200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=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:r>
                  <a:rPr lang="en-GB" sz="3200" i="1" dirty="0" err="1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n</a:t>
                </a:r>
                <a:r>
                  <a:rPr lang="en-GB" sz="3200" i="1" baseline="30000" dirty="0" err="1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a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)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regime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, we need</a:t>
                </a:r>
              </a:p>
              <a:p>
                <a:pPr algn="ctr"/>
                <a:endParaRPr lang="en-GB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36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𝑇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=</m:t>
                    </m:r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GB" sz="3600" b="0" i="0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  <a:cs typeface="Helvetica Neue Medium" panose="02000503000000020004" pitchFamily="2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600" b="0" i="0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𝑘</m:t>
                                    </m:r>
                                  </m:den>
                                </m:f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  <a:cs typeface="Helvetica Neue Medium" panose="02000503000000020004" pitchFamily="2" charset="0"/>
                                  </a:rPr>
                                  <m:t>,  </m:t>
                                </m:r>
                                <m:f>
                                  <m:f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  <a:ea typeface="Helvetica Neue Light" panose="02000403000000020004" pitchFamily="2" charset="0"/>
                                            <a:cs typeface="Helvetica Neue Medium" panose="02000503000000020004" pitchFamily="2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b="0" i="0" smtClean="0">
                                            <a:latin typeface="Cambria Math" panose="02040503050406030204" pitchFamily="18" charset="0"/>
                                            <a:ea typeface="Helvetica Neue Light" panose="02000403000000020004" pitchFamily="2" charset="0"/>
                                            <a:cs typeface="Helvetica Neue Medium" panose="02000503000000020004" pitchFamily="2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  <a:ea typeface="Helvetica Neue Light" panose="02000403000000020004" pitchFamily="2" charset="0"/>
                                            <a:cs typeface="Helvetica Neue Medium" panose="02000503000000020004" pitchFamily="2" charset="0"/>
                                          </a:rPr>
                                          <m:t>2</m:t>
                                        </m:r>
                                      </m:e>
                                    </m:func>
                                  </m:den>
                                </m:f>
                              </m:e>
                            </m:func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  <a:cs typeface="Helvetica Neue Medium" panose="02000503000000020004" pitchFamily="2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600" b="0" i="0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  <a:cs typeface="Helvetica Neue Medium" panose="02000503000000020004" pitchFamily="2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br>
                  <a:rPr lang="en-GB" sz="3200" b="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</a:br>
                <a:endParaRPr lang="en-GB" b="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tests to succeed, 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which matches the counting bound for </a:t>
                </a:r>
                <a:r>
                  <a:rPr lang="en-US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en-US" sz="3200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&lt; 0.41</a:t>
                </a: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.</a:t>
                </a:r>
              </a:p>
              <a:p>
                <a:pPr algn="ctr"/>
                <a:r>
                  <a:rPr lang="en-GB" dirty="0" err="1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Atia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</a:t>
                </a:r>
                <a:r>
                  <a:rPr lang="en-GB" dirty="0" err="1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Saligrama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, 2012</a:t>
                </a:r>
              </a:p>
              <a:p>
                <a:pPr algn="ctr"/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Chen–Che–</a:t>
                </a:r>
                <a:r>
                  <a:rPr lang="en-GB" dirty="0" err="1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Jaggi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</a:t>
                </a:r>
                <a:r>
                  <a:rPr lang="en-GB" dirty="0" err="1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Saligrama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, 2011</a:t>
                </a:r>
                <a:b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Aldridge–</a:t>
                </a:r>
                <a:r>
                  <a:rPr lang="en-GB" dirty="0" err="1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Baldassini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–Johnson, 2014</a:t>
                </a:r>
                <a:b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Aldridge–</a:t>
                </a:r>
                <a:r>
                  <a:rPr lang="en-GB" dirty="0" err="1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Baldassini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–Gunderson, 2017</a:t>
                </a:r>
                <a:b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Scarlett–</a:t>
                </a:r>
                <a:r>
                  <a:rPr lang="en-GB" dirty="0" err="1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Cevher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, 2017</a:t>
                </a:r>
              </a:p>
              <a:p>
                <a:pPr algn="ctr"/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Johnson–Aldridge–Scarlett, 2019</a:t>
                </a:r>
              </a:p>
              <a:p>
                <a:pPr algn="ctr"/>
                <a:r>
                  <a:rPr lang="en-GB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Coja-Oghlan</a:t>
                </a:r>
                <a:r>
                  <a:rPr lang="en-GB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</a:t>
                </a:r>
                <a:r>
                  <a:rPr lang="en-GB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Gebhard</a:t>
                </a:r>
                <a:r>
                  <a:rPr lang="en-GB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–Hahn-</a:t>
                </a:r>
                <a:r>
                  <a:rPr lang="en-GB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Klimroth</a:t>
                </a:r>
                <a:r>
                  <a:rPr lang="en-GB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</a:t>
                </a:r>
                <a:r>
                  <a:rPr lang="en-GB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Loick</a:t>
                </a:r>
                <a:r>
                  <a:rPr lang="en-GB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, 2019</a:t>
                </a:r>
              </a:p>
              <a:p>
                <a:pPr algn="ctr"/>
                <a:r>
                  <a:rPr lang="en-GB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Coja-Oghlan</a:t>
                </a:r>
                <a:r>
                  <a:rPr lang="en-GB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</a:t>
                </a:r>
                <a:r>
                  <a:rPr lang="en-GB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Gebhard</a:t>
                </a:r>
                <a:r>
                  <a:rPr lang="en-GB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–Hahn-</a:t>
                </a:r>
                <a:r>
                  <a:rPr lang="en-GB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Klimroth</a:t>
                </a:r>
                <a:r>
                  <a:rPr lang="en-GB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–</a:t>
                </a:r>
                <a:r>
                  <a:rPr lang="en-GB" sz="24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Loick</a:t>
                </a:r>
                <a:r>
                  <a:rPr lang="en-GB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, 2020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6894"/>
                <a:ext cx="9144000" cy="5348452"/>
              </a:xfrm>
              <a:prstGeom prst="rect">
                <a:avLst/>
              </a:prstGeom>
              <a:blipFill>
                <a:blip r:embed="rId2"/>
                <a:stretch>
                  <a:fillRect t="-1185" b="-1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68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607E8FB-28E4-EF46-8141-8C17F5FC6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85" y="2579948"/>
            <a:ext cx="1100756" cy="11044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E6C8892-3F3A-6E43-810C-4DC1CECDB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3831233"/>
            <a:ext cx="1100756" cy="110443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31EA996-0C09-8D40-B1C6-7986EFE0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3831233"/>
            <a:ext cx="1100756" cy="11044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8DD4B5-2234-A34B-8D43-6CFF0F2B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5091077"/>
            <a:ext cx="1100756" cy="11044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D2D145-14E9-8C4C-9CC5-6091D4440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5091078"/>
            <a:ext cx="1100756" cy="11044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F2479C3-D409-EC44-92B3-57D898D3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5091078"/>
            <a:ext cx="1100756" cy="11044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06A66B9-FC23-704C-A077-B017AFEE6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1311545"/>
            <a:ext cx="1100756" cy="110443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2F40E13-1D47-E347-89D4-249A04E9F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2571390"/>
            <a:ext cx="1100756" cy="1104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Group testing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1311550"/>
            <a:ext cx="1100756" cy="1104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1311552"/>
            <a:ext cx="1100756" cy="1104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1311552"/>
            <a:ext cx="1100756" cy="1104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1311551"/>
            <a:ext cx="1100756" cy="1104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1311550"/>
            <a:ext cx="1100756" cy="1104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1311549"/>
            <a:ext cx="1100756" cy="11044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1311548"/>
            <a:ext cx="1100756" cy="1104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0F640F-A4FD-5445-A24A-FDE3C86B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1311547"/>
            <a:ext cx="1100756" cy="11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99A89-D976-F64E-93DB-3CF83B6C9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1311545"/>
            <a:ext cx="1100756" cy="11044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C8B1C5-1204-414C-9D44-A2925695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2571397"/>
            <a:ext cx="1100756" cy="11044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C1B0E1-94C7-914D-A087-915854F1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2571397"/>
            <a:ext cx="1100756" cy="1104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8B4D9A-61DC-6949-9B00-7017162E3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2571396"/>
            <a:ext cx="1100756" cy="11044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A08493-654E-AE4B-B870-3386BB323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2571395"/>
            <a:ext cx="1100756" cy="1104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EECBC2-6C99-B449-AEF8-852FD07DF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2571394"/>
            <a:ext cx="1100756" cy="1104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F5DEAE-556E-C640-A42C-FB4EC67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2571393"/>
            <a:ext cx="1100756" cy="1104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38DC09-A5A6-9543-ADB8-115954A27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1" y="2571393"/>
            <a:ext cx="1100756" cy="11044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415A1D-9396-6346-8474-E21A55D4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2571390"/>
            <a:ext cx="1100756" cy="11044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9A2CBB-5606-F74F-83FB-1A9FABE7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3831240"/>
            <a:ext cx="1100756" cy="11044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474219-F4EC-5E4B-840A-5F48BF6E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3831240"/>
            <a:ext cx="1100756" cy="11044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B30060-15F7-994C-9C5E-3738E75B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3831239"/>
            <a:ext cx="1100756" cy="11044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07942B-7725-6C4A-8B72-31EAEC05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3831238"/>
            <a:ext cx="1100756" cy="1104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8DCFE1-265D-A246-AAAB-6B706407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3831237"/>
            <a:ext cx="1100756" cy="1104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41B502-6645-E340-83A9-CAE2069AF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3831236"/>
            <a:ext cx="1100756" cy="11044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DAC005-952F-B44B-BC15-27B532B11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3831235"/>
            <a:ext cx="1100756" cy="11044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AF45DC5-3838-9A45-80FF-D9BCD5EF0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3831233"/>
            <a:ext cx="1100756" cy="11044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9584475-CEAE-7745-AE98-9E09A5A7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5091085"/>
            <a:ext cx="1100756" cy="11044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632559-56DE-B541-A7AA-D84739D5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5091084"/>
            <a:ext cx="1100756" cy="11044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F88C0-156D-5D4A-8540-7FEC77DF8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5091083"/>
            <a:ext cx="1100756" cy="110443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012880-D687-634A-B5EE-8A60C2AF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5091082"/>
            <a:ext cx="1100756" cy="11044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1AD3BA1-BD11-1842-BAAE-E7DB9200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5091081"/>
            <a:ext cx="1100756" cy="11044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9FDE9F-7E18-2A4C-9AAE-3B339C933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5091080"/>
            <a:ext cx="1100756" cy="11044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807955C-2F9D-AF41-BB48-AC0EDFEF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5091078"/>
            <a:ext cx="1100756" cy="11044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4559968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9E07F7-51C9-A442-89C4-F170415F4424}"/>
              </a:ext>
            </a:extLst>
          </p:cNvPr>
          <p:cNvCxnSpPr>
            <a:cxnSpLocks/>
          </p:cNvCxnSpPr>
          <p:nvPr/>
        </p:nvCxnSpPr>
        <p:spPr>
          <a:xfrm>
            <a:off x="537412" y="2499664"/>
            <a:ext cx="81984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F3B359E-515B-E941-8B53-F0AC60E5EAC2}"/>
              </a:ext>
            </a:extLst>
          </p:cNvPr>
          <p:cNvCxnSpPr>
            <a:cxnSpLocks/>
          </p:cNvCxnSpPr>
          <p:nvPr/>
        </p:nvCxnSpPr>
        <p:spPr>
          <a:xfrm>
            <a:off x="537412" y="3750949"/>
            <a:ext cx="81984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3A4F91F-6FEA-D340-A3CB-5AF035FA38EE}"/>
              </a:ext>
            </a:extLst>
          </p:cNvPr>
          <p:cNvCxnSpPr>
            <a:cxnSpLocks/>
          </p:cNvCxnSpPr>
          <p:nvPr/>
        </p:nvCxnSpPr>
        <p:spPr>
          <a:xfrm>
            <a:off x="537412" y="4990202"/>
            <a:ext cx="81984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6DB183D-4F72-B741-8FDF-C650504CAFB6}"/>
              </a:ext>
            </a:extLst>
          </p:cNvPr>
          <p:cNvSpPr txBox="1"/>
          <p:nvPr/>
        </p:nvSpPr>
        <p:spPr>
          <a:xfrm>
            <a:off x="5871413" y="6123326"/>
            <a:ext cx="330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Dorfman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, 1943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9642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246894"/>
                <a:ext cx="9144000" cy="52868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In the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sparse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(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k </a:t>
                </a:r>
                <a:r>
                  <a:rPr lang="en-GB" sz="3200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=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:r>
                  <a:rPr lang="en-GB" sz="3200" i="1" dirty="0" err="1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n</a:t>
                </a:r>
                <a:r>
                  <a:rPr lang="en-GB" sz="3200" i="1" baseline="30000" dirty="0" err="1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a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)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regime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, we need</a:t>
                </a:r>
              </a:p>
              <a:p>
                <a:pPr algn="ctr"/>
                <a:endParaRPr lang="en-GB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36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𝑇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=</m:t>
                    </m:r>
                    <m:func>
                      <m:funcPr>
                        <m:ctrlPr>
                          <a:rPr lang="en-GB" sz="36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GB" sz="3600" b="0" i="0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</m:ctrlPr>
                          </m:d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  <a:cs typeface="Helvetica Neue Medium" panose="02000503000000020004" pitchFamily="2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600" b="0" i="0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f>
                                  <m:f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𝑘</m:t>
                                    </m:r>
                                  </m:den>
                                </m:f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  <a:cs typeface="Helvetica Neue Medium" panose="02000503000000020004" pitchFamily="2" charset="0"/>
                                  </a:rPr>
                                  <m:t>,  </m:t>
                                </m:r>
                                <m:f>
                                  <m:f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  <a:ea typeface="Helvetica Neue Light" panose="02000403000000020004" pitchFamily="2" charset="0"/>
                                            <a:cs typeface="Helvetica Neue Medium" panose="02000503000000020004" pitchFamily="2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 sz="3600" b="0" i="0" smtClean="0">
                                            <a:latin typeface="Cambria Math" panose="02040503050406030204" pitchFamily="18" charset="0"/>
                                            <a:ea typeface="Helvetica Neue Light" panose="02000403000000020004" pitchFamily="2" charset="0"/>
                                            <a:cs typeface="Helvetica Neue Medium" panose="02000503000000020004" pitchFamily="2" charset="0"/>
                                          </a:rPr>
                                          <m:t>ln</m:t>
                                        </m:r>
                                      </m:fName>
                                      <m:e>
                                        <m:r>
                                          <a:rPr lang="en-GB" sz="3600" b="0" i="1" smtClean="0">
                                            <a:latin typeface="Cambria Math" panose="02040503050406030204" pitchFamily="18" charset="0"/>
                                            <a:ea typeface="Helvetica Neue Light" panose="02000403000000020004" pitchFamily="2" charset="0"/>
                                            <a:cs typeface="Helvetica Neue Medium" panose="02000503000000020004" pitchFamily="2" charset="0"/>
                                          </a:rPr>
                                          <m:t>2</m:t>
                                        </m:r>
                                      </m:e>
                                    </m:func>
                                  </m:den>
                                </m:f>
                              </m:e>
                            </m:func>
                            <m:r>
                              <a:rPr lang="en-GB" sz="36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 Medium" panose="02000503000000020004" pitchFamily="2" charset="0"/>
                              </a:rPr>
                              <m:t>𝑘</m:t>
                            </m:r>
                            <m:func>
                              <m:func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  <a:cs typeface="Helvetica Neue Medium" panose="02000503000000020004" pitchFamily="2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3600" b="0" i="0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GB" sz="3600" b="0" i="1" smtClean="0">
                                        <a:latin typeface="Cambria Math" panose="02040503050406030204" pitchFamily="18" charset="0"/>
                                        <a:ea typeface="Helvetica Neue Light" panose="02000403000000020004" pitchFamily="2" charset="0"/>
                                        <a:cs typeface="Helvetica Neue Medium" panose="02000503000000020004" pitchFamily="2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  <a:ea typeface="Helvetica Neue Light" panose="02000403000000020004" pitchFamily="2" charset="0"/>
                                    <a:cs typeface="Helvetica Neue Medium" panose="02000503000000020004" pitchFamily="2" charset="0"/>
                                  </a:rPr>
                                  <m:t>𝑘</m:t>
                                </m:r>
                              </m:e>
                            </m:func>
                          </m:e>
                        </m:d>
                      </m:e>
                    </m:func>
                  </m:oMath>
                </a14:m>
                <a:br>
                  <a:rPr lang="en-GB" sz="3200" b="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</a:br>
                <a:endParaRPr lang="en-GB" b="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tests to succeed, 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which matches the counting bound for </a:t>
                </a:r>
                <a:r>
                  <a:rPr lang="en-US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en-US" sz="3200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&lt; 0.41</a:t>
                </a: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.</a:t>
                </a:r>
              </a:p>
              <a:p>
                <a:pPr algn="ctr"/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Test items according to a “constant tests-per-item” design:</a:t>
                </a:r>
              </a:p>
              <a:p>
                <a:pPr algn="ctr"/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Each item is placed 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𝐿</m:t>
                    </m:r>
                    <m:r>
                      <a:rPr lang="en-GB" sz="2400" i="1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=</m:t>
                    </m:r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" panose="02000503000000020004" pitchFamily="2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GB" sz="240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" panose="02000503000000020004" pitchFamily="2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400" i="0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" panose="02000503000000020004" pitchFamily="2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Helvetica Neue Light" panose="02000403000000020004" pitchFamily="2" charset="0"/>
                                <a:cs typeface="Helvetica Neue" panose="02000503000000020004" pitchFamily="2" charset="0"/>
                              </a:rPr>
                              <m:t>2</m:t>
                            </m:r>
                          </m:e>
                        </m:func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𝑇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/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tests</a:t>
                </a:r>
                <a:b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chosen uniformly and independently at random.</a:t>
                </a: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(Although for </a:t>
                </a:r>
                <a:r>
                  <a:rPr lang="en-US" sz="24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en-US" sz="2400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&lt; 1/3</a:t>
                </a:r>
                <a:r>
                  <a:rPr lang="en-US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, the Bernoulli design is fine too.)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6894"/>
                <a:ext cx="9144000" cy="5286897"/>
              </a:xfrm>
              <a:prstGeom prst="rect">
                <a:avLst/>
              </a:prstGeom>
              <a:blipFill>
                <a:blip r:embed="rId2"/>
                <a:stretch>
                  <a:fillRect t="-1199" b="-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6569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246894"/>
                <a:ext cx="9144000" cy="323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In the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linear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(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k </a:t>
                </a:r>
                <a:r>
                  <a:rPr lang="en-GB" sz="3200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=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:r>
                  <a:rPr lang="en-GB" sz="3200" i="1" dirty="0" err="1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pn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)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regime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, we need</a:t>
                </a:r>
              </a:p>
              <a:p>
                <a:pPr algn="ctr"/>
                <a:endParaRPr lang="en-GB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36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𝑇</m:t>
                    </m:r>
                    <m:r>
                      <a:rPr lang="en-GB" sz="48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=</m:t>
                    </m:r>
                    <m:r>
                      <a:rPr lang="en-GB" sz="48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𝑛</m:t>
                    </m:r>
                  </m:oMath>
                </a14:m>
                <a:br>
                  <a:rPr lang="en-GB" sz="3200" b="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</a:br>
                <a:endParaRPr lang="en-GB" b="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tests to succeed, 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so individual testing is optimal.</a:t>
                </a:r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(Aldridge, 2018)</a:t>
                </a:r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6894"/>
                <a:ext cx="9144000" cy="3231654"/>
              </a:xfrm>
              <a:prstGeom prst="rect">
                <a:avLst/>
              </a:prstGeom>
              <a:blipFill>
                <a:blip r:embed="rId2"/>
                <a:stretch>
                  <a:fillRect t="-1953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5321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1518742"/>
            <a:ext cx="914400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Idea of the proof: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Supposed an item is “hidden”: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every test that item is in contains a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(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nother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) 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defective item.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We can’t be sure whether the item is defective or nondefective.</a:t>
            </a:r>
          </a:p>
        </p:txBody>
      </p:sp>
    </p:spTree>
    <p:extLst>
      <p:ext uri="{BB962C8B-B14F-4D97-AF65-F5344CB8AC3E}">
        <p14:creationId xmlns:p14="http://schemas.microsoft.com/office/powerpoint/2010/main" val="32712900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1518742"/>
            <a:ext cx="9144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Idea of the proof: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Supposed an item is “hidden”: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every test that item is in contains a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(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nother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) 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defective item.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We can’t be sure whether the item is defective or nondefective.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In the very sparse or sparse regimes,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we’re safe to guess it’s nondefective.</a:t>
            </a:r>
          </a:p>
        </p:txBody>
      </p:sp>
    </p:spTree>
    <p:extLst>
      <p:ext uri="{BB962C8B-B14F-4D97-AF65-F5344CB8AC3E}">
        <p14:creationId xmlns:p14="http://schemas.microsoft.com/office/powerpoint/2010/main" val="101083974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1518743"/>
            <a:ext cx="9144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Idea of the proof: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Supposed an item is “hidden”: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every test that item is in contains a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(</a:t>
            </a:r>
            <a:r>
              <a:rPr lang="en-GB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nother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) </a:t>
            </a: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defective item.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We can’t be sure whether the item is defective or nondefective.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In the very sparse or sparse regimes,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we’re safe to guess it’s nondefective.</a:t>
            </a:r>
          </a:p>
          <a:p>
            <a:pPr algn="ctr"/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But in the linear regime, we might guess wrongly.</a:t>
            </a:r>
          </a:p>
        </p:txBody>
      </p:sp>
    </p:spTree>
    <p:extLst>
      <p:ext uri="{BB962C8B-B14F-4D97-AF65-F5344CB8AC3E}">
        <p14:creationId xmlns:p14="http://schemas.microsoft.com/office/powerpoint/2010/main" val="7304557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518743"/>
                <a:ext cx="9144000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Idea of the proof:</a:t>
                </a: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𝑇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&lt;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𝑛</m:t>
                    </m:r>
                  </m:oMath>
                </a14:m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,</a:t>
                </a:r>
                <a:b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</a:br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then individual tests are wasted,</a:t>
                </a:r>
                <a:b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</a:br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as they reduce the “tests per item” available.</a:t>
                </a: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So we can remove individual (or empty) tests,</a:t>
                </a:r>
                <a:b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</a:br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and assume all tests have weight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  <m:t>𝑤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Helvetica Neue Light" panose="02000403000000020004" pitchFamily="2" charset="0"/>
                            <a:cs typeface="Helvetica Neue Medium" panose="02000503000000020004" pitchFamily="2" charset="0"/>
                          </a:rPr>
                          <m:t>𝑡</m:t>
                        </m:r>
                      </m:sub>
                    </m:sSub>
                    <m:r>
                      <a:rPr lang="en-GB" sz="24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=2</m:t>
                    </m:r>
                  </m:oMath>
                </a14:m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8743"/>
                <a:ext cx="9144000" cy="3170099"/>
              </a:xfrm>
              <a:prstGeom prst="rect">
                <a:avLst/>
              </a:prstGeom>
              <a:blipFill>
                <a:blip r:embed="rId2"/>
                <a:stretch>
                  <a:fillRect t="-2811" b="-3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9054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370462"/>
                <a:ext cx="9144000" cy="5578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Idea of the proof:</a:t>
                </a: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The probability item </a:t>
                </a:r>
                <a:r>
                  <a:rPr lang="en-GB" sz="2400" dirty="0" err="1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</a:t>
                </a:r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is hidden in test t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ℙ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hidden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i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1−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𝑞</m:t>
                          </m:r>
                        </m:e>
                        <m:sup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0" dirty="0">
                  <a:latin typeface="Helvetica Neue Light" panose="02000403000000020004" pitchFamily="2" charset="0"/>
                  <a:ea typeface="Cambria Math" panose="02040503050406030204" pitchFamily="18" charset="0"/>
                  <a:cs typeface="Helvetica Neue Medium" panose="02000503000000020004" pitchFamily="2" charset="0"/>
                </a:endParaRP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The probability item </a:t>
                </a:r>
                <a:r>
                  <a:rPr lang="en-GB" sz="2400" dirty="0" err="1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</a:t>
                </a:r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is hidden over all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ℙ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hidden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ℙ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  <m:brk m:alnAt="7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∋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𝑖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hidden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in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                        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≥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∋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hidden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i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              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∋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𝑞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Helvetica Neue Medium" panose="02000503000000020004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Helvetica Neue Medium" panose="02000503000000020004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Helvetica Neue Medium" panose="02000503000000020004" pitchFamily="2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sz="2400" dirty="0">
                  <a:latin typeface="Helvetica Neue Light" panose="02000403000000020004" pitchFamily="2" charset="0"/>
                  <a:ea typeface="Cambria Math" panose="02040503050406030204" pitchFamily="18" charset="0"/>
                  <a:cs typeface="Helvetica Neue Medium" panose="02000503000000020004" pitchFamily="2" charset="0"/>
                </a:endParaRP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0462"/>
                <a:ext cx="9144000" cy="5578065"/>
              </a:xfrm>
              <a:prstGeom prst="rect">
                <a:avLst/>
              </a:prstGeom>
              <a:blipFill>
                <a:blip r:embed="rId2"/>
                <a:stretch>
                  <a:fillRect t="-1595" b="-24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46626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370462"/>
                <a:ext cx="9144000" cy="5578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Idea of the proof:</a:t>
                </a: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The probability item </a:t>
                </a:r>
                <a:r>
                  <a:rPr lang="en-GB" sz="2400" dirty="0" err="1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</a:t>
                </a:r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is hidden in test t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ℙ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hidden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i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1−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𝑞</m:t>
                          </m:r>
                        </m:e>
                        <m:sup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0" dirty="0">
                  <a:latin typeface="Helvetica Neue Light" panose="02000403000000020004" pitchFamily="2" charset="0"/>
                  <a:ea typeface="Cambria Math" panose="02040503050406030204" pitchFamily="18" charset="0"/>
                  <a:cs typeface="Helvetica Neue Medium" panose="02000503000000020004" pitchFamily="2" charset="0"/>
                </a:endParaRP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The probability item </a:t>
                </a:r>
                <a:r>
                  <a:rPr lang="en-GB" sz="2400" dirty="0" err="1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</a:t>
                </a:r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is hidden over all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ℙ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hidden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ℙ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  <m:brk m:alnAt="7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∋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𝑖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hidden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in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                        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≥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∋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hidden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i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              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∋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𝑞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Helvetica Neue Medium" panose="02000503000000020004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Helvetica Neue Medium" panose="02000503000000020004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Helvetica Neue Medium" panose="02000503000000020004" pitchFamily="2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sz="2400" dirty="0">
                  <a:latin typeface="Helvetica Neue Light" panose="02000403000000020004" pitchFamily="2" charset="0"/>
                  <a:ea typeface="Cambria Math" panose="02040503050406030204" pitchFamily="18" charset="0"/>
                  <a:cs typeface="Helvetica Neue Medium" panose="02000503000000020004" pitchFamily="2" charset="0"/>
                </a:endParaRP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0462"/>
                <a:ext cx="9144000" cy="5578065"/>
              </a:xfrm>
              <a:prstGeom prst="rect">
                <a:avLst/>
              </a:prstGeom>
              <a:blipFill>
                <a:blip r:embed="rId2"/>
                <a:stretch>
                  <a:fillRect t="-1595" b="-24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B20880-3867-964F-947E-621054098E1D}"/>
              </a:ext>
            </a:extLst>
          </p:cNvPr>
          <p:cNvSpPr txBox="1"/>
          <p:nvPr/>
        </p:nvSpPr>
        <p:spPr>
          <a:xfrm rot="19545005">
            <a:off x="5787666" y="4565424"/>
            <a:ext cx="3432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“Positively correlated”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FKG inequality</a:t>
            </a:r>
          </a:p>
        </p:txBody>
      </p:sp>
    </p:spTree>
    <p:extLst>
      <p:ext uri="{BB962C8B-B14F-4D97-AF65-F5344CB8AC3E}">
        <p14:creationId xmlns:p14="http://schemas.microsoft.com/office/powerpoint/2010/main" val="9773695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370462"/>
                <a:ext cx="9144000" cy="5578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Idea of the proof:</a:t>
                </a: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The probability item </a:t>
                </a:r>
                <a:r>
                  <a:rPr lang="en-GB" sz="2400" dirty="0" err="1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</a:t>
                </a:r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is hidden in test t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ℙ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hidden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i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𝑛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𝑡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1−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𝑞</m:t>
                          </m:r>
                        </m:e>
                        <m:sup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GB" sz="2400" b="0" dirty="0">
                  <a:latin typeface="Helvetica Neue Light" panose="02000403000000020004" pitchFamily="2" charset="0"/>
                  <a:ea typeface="Cambria Math" panose="02040503050406030204" pitchFamily="18" charset="0"/>
                  <a:cs typeface="Helvetica Neue Medium" panose="02000503000000020004" pitchFamily="2" charset="0"/>
                </a:endParaRP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The probability item </a:t>
                </a:r>
                <a:r>
                  <a:rPr lang="en-GB" sz="2400" dirty="0" err="1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</a:t>
                </a:r>
                <a:r>
                  <a:rPr lang="en-GB" sz="24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is hidden over all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ℙ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hidden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=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ℙ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dPr>
                        <m:e>
                          <m:nary>
                            <m:naryPr>
                              <m:chr m:val="⋃"/>
                              <m:supHide m:val="on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  <m:brk m:alnAt="7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𝑡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∋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𝑖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hidden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in</m:t>
                                  </m:r>
                                  <m:r>
                                    <m:rPr>
                                      <m:nor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 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                        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≥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∋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ℙ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hidden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i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 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                       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 Medium" panose="02000503000000020004" pitchFamily="2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𝑡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∋ 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 Medium" panose="02000503000000020004" pitchFamily="2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 Medium" panose="02000503000000020004" pitchFamily="2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𝑞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Helvetica Neue Medium" panose="02000503000000020004" pitchFamily="2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Helvetica Neue Medium" panose="02000503000000020004" pitchFamily="2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Helvetica Neue Medium" panose="02000503000000020004" pitchFamily="2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Helvetica Neue Medium" panose="02000503000000020004" pitchFamily="2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sz="2400" dirty="0">
                  <a:latin typeface="Helvetica Neue Light" panose="02000403000000020004" pitchFamily="2" charset="0"/>
                  <a:ea typeface="Cambria Math" panose="02040503050406030204" pitchFamily="18" charset="0"/>
                  <a:cs typeface="Helvetica Neue Medium" panose="02000503000000020004" pitchFamily="2" charset="0"/>
                </a:endParaRP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0462"/>
                <a:ext cx="9144000" cy="5578065"/>
              </a:xfrm>
              <a:prstGeom prst="rect">
                <a:avLst/>
              </a:prstGeom>
              <a:blipFill>
                <a:blip r:embed="rId2"/>
                <a:stretch>
                  <a:fillRect t="-1595" b="-24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5B20880-3867-964F-947E-621054098E1D}"/>
              </a:ext>
            </a:extLst>
          </p:cNvPr>
          <p:cNvSpPr txBox="1"/>
          <p:nvPr/>
        </p:nvSpPr>
        <p:spPr>
          <a:xfrm rot="19545005">
            <a:off x="5787666" y="4565424"/>
            <a:ext cx="3432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“Positively correlated”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FKG inequality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2A0B7C-DF81-C442-9867-01F341CC8271}"/>
              </a:ext>
            </a:extLst>
          </p:cNvPr>
          <p:cNvSpPr/>
          <p:nvPr/>
        </p:nvSpPr>
        <p:spPr>
          <a:xfrm>
            <a:off x="5165124" y="5708822"/>
            <a:ext cx="951471" cy="420129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40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1370462"/>
            <a:ext cx="9144000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Idea of the proof: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Check that the probability an item is hidden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averaged over the item </a:t>
            </a:r>
            <a:r>
              <a:rPr lang="en-GB" sz="2400" i="1" dirty="0" err="1">
                <a:latin typeface="Cambria" panose="02040503050406030204" pitchFamily="18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i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is bounded away from 0.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Then there’s some item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with positive probability of being hidden.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Then there’s a positive probability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we guess wrongly whether or not it’s defective.</a:t>
            </a:r>
            <a:endParaRPr lang="en-GB" sz="2400" dirty="0">
              <a:latin typeface="Helvetica Neue Light" panose="02000403000000020004" pitchFamily="2" charset="0"/>
              <a:ea typeface="Cambria Math" panose="02040503050406030204" pitchFamily="18" charset="0"/>
              <a:cs typeface="Helvetica Neue Medium" panose="02000503000000020004" pitchFamily="2" charset="0"/>
            </a:endParaRP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93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74053926-609C-5842-8147-CA08335D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2583339"/>
            <a:ext cx="1100756" cy="11044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D2D145-14E9-8C4C-9CC5-6091D4440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5091078"/>
            <a:ext cx="1100756" cy="11044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F2479C3-D409-EC44-92B3-57D898D3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5091078"/>
            <a:ext cx="1100756" cy="1104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Group testing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1311550"/>
            <a:ext cx="1100756" cy="1104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1311552"/>
            <a:ext cx="1100756" cy="1104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1311552"/>
            <a:ext cx="1100756" cy="1104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1311551"/>
            <a:ext cx="1100756" cy="1104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1311550"/>
            <a:ext cx="1100756" cy="1104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EECBC2-6C99-B449-AEF8-852FD07DF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2571394"/>
            <a:ext cx="1100756" cy="1104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F5DEAE-556E-C640-A42C-FB4EC67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2571393"/>
            <a:ext cx="1100756" cy="1104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38DC09-A5A6-9543-ADB8-115954A27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1" y="2571393"/>
            <a:ext cx="1100756" cy="11044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415A1D-9396-6346-8474-E21A55D4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2571390"/>
            <a:ext cx="1100756" cy="11044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9584475-CEAE-7745-AE98-9E09A5A7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5091085"/>
            <a:ext cx="1100756" cy="11044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632559-56DE-B541-A7AA-D84739D5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5091084"/>
            <a:ext cx="1100756" cy="11044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F88C0-156D-5D4A-8540-7FEC77DF8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5091083"/>
            <a:ext cx="1100756" cy="11044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4559968" y="1156138"/>
            <a:ext cx="0" cy="512434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9E07F7-51C9-A442-89C4-F170415F4424}"/>
              </a:ext>
            </a:extLst>
          </p:cNvPr>
          <p:cNvCxnSpPr>
            <a:cxnSpLocks/>
          </p:cNvCxnSpPr>
          <p:nvPr/>
        </p:nvCxnSpPr>
        <p:spPr>
          <a:xfrm>
            <a:off x="537412" y="2499664"/>
            <a:ext cx="81984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F3B359E-515B-E941-8B53-F0AC60E5EAC2}"/>
              </a:ext>
            </a:extLst>
          </p:cNvPr>
          <p:cNvCxnSpPr>
            <a:cxnSpLocks/>
          </p:cNvCxnSpPr>
          <p:nvPr/>
        </p:nvCxnSpPr>
        <p:spPr>
          <a:xfrm>
            <a:off x="537412" y="3750949"/>
            <a:ext cx="81984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3A4F91F-6FEA-D340-A3CB-5AF035FA38EE}"/>
              </a:ext>
            </a:extLst>
          </p:cNvPr>
          <p:cNvCxnSpPr>
            <a:cxnSpLocks/>
          </p:cNvCxnSpPr>
          <p:nvPr/>
        </p:nvCxnSpPr>
        <p:spPr>
          <a:xfrm>
            <a:off x="537412" y="4990202"/>
            <a:ext cx="81984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11013AC-D074-7142-A794-147C2475F80A}"/>
              </a:ext>
            </a:extLst>
          </p:cNvPr>
          <p:cNvSpPr txBox="1"/>
          <p:nvPr/>
        </p:nvSpPr>
        <p:spPr>
          <a:xfrm>
            <a:off x="5871413" y="6123326"/>
            <a:ext cx="3304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Dorfman</a:t>
            </a:r>
            <a:r>
              <a:rPr lang="en-GB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, 1943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316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0" y="1246894"/>
                <a:ext cx="9144000" cy="4770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In the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linear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(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k </a:t>
                </a:r>
                <a:r>
                  <a:rPr lang="en-GB" sz="3200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=</a:t>
                </a:r>
                <a:r>
                  <a:rPr lang="en-GB" sz="3200" i="1" dirty="0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:r>
                  <a:rPr lang="en-GB" sz="3200" i="1" dirty="0" err="1">
                    <a:latin typeface="Cambria" panose="02040503050406030204" pitchFamily="18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pn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) </a:t>
                </a:r>
                <a:r>
                  <a:rPr lang="en-GB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regime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, with</a:t>
                </a:r>
              </a:p>
              <a:p>
                <a:pPr algn="ctr"/>
                <a:endParaRPr lang="en-GB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GB" sz="36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48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𝑇</m:t>
                    </m:r>
                    <m:r>
                      <a:rPr lang="en-GB" sz="48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&lt;</m:t>
                    </m:r>
                    <m:r>
                      <a:rPr lang="en-GB" sz="4800" b="0" i="1" smtClean="0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 Medium" panose="02000503000000020004" pitchFamily="2" charset="0"/>
                      </a:rPr>
                      <m:t>𝑛</m:t>
                    </m:r>
                  </m:oMath>
                </a14:m>
                <a:br>
                  <a:rPr lang="en-GB" sz="3200" b="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</a:br>
                <a:endParaRPr lang="en-GB" b="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the probability of success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is bounded away from 1...</a:t>
                </a:r>
                <a:endParaRPr lang="en-US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(Aldridge, 2018)</a:t>
                </a:r>
              </a:p>
              <a:p>
                <a:pPr algn="ctr"/>
                <a:endPara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…and in fact tends to 0.</a:t>
                </a:r>
              </a:p>
              <a:p>
                <a:pPr algn="ctr"/>
                <a:r>
                  <a:rPr lang="en-US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(Heng–Scarlett, 2020)</a:t>
                </a:r>
              </a:p>
              <a:p>
                <a:pPr algn="ctr"/>
                <a:endPara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6894"/>
                <a:ext cx="9144000" cy="4770537"/>
              </a:xfrm>
              <a:prstGeom prst="rect">
                <a:avLst/>
              </a:prstGeom>
              <a:blipFill>
                <a:blip r:embed="rId2"/>
                <a:stretch>
                  <a:fillRect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05370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75070"/>
            <a:ext cx="9144000" cy="1512076"/>
          </a:xfrm>
        </p:spPr>
        <p:txBody>
          <a:bodyPr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Nonadaptive inference</a:t>
            </a:r>
            <a:b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 the linear regime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2842054"/>
            <a:ext cx="9144000" cy="401594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Naïve algorithms </a:t>
            </a: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can be optimal.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36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This is because we can’t just assume</a:t>
            </a:r>
            <a:b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an input is non-active</a:t>
            </a:r>
            <a:b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if we lack evidence.</a:t>
            </a: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15826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2787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nonadaptive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1531100"/>
            <a:ext cx="9144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This doesn’t mean that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nonadaptive group testing ideas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are not useful in the linear regime.</a:t>
            </a:r>
          </a:p>
          <a:p>
            <a:pPr algn="ctr"/>
            <a:endParaRPr lang="en-GB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We can find many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defective and nondefective items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in fewer than n tests</a:t>
            </a: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(just not all of them)</a:t>
            </a:r>
          </a:p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(Heng–Scarlett, 2020)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5500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EB6B7-7961-124D-AA90-7CF215979363}"/>
              </a:ext>
            </a:extLst>
          </p:cNvPr>
          <p:cNvSpPr txBox="1"/>
          <p:nvPr/>
        </p:nvSpPr>
        <p:spPr>
          <a:xfrm>
            <a:off x="146304" y="1577695"/>
            <a:ext cx="8851392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</a:p>
          <a:p>
            <a:pPr algn="ctr"/>
            <a: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In closing…</a:t>
            </a:r>
          </a:p>
        </p:txBody>
      </p:sp>
    </p:spTree>
    <p:extLst>
      <p:ext uri="{BB962C8B-B14F-4D97-AF65-F5344CB8AC3E}">
        <p14:creationId xmlns:p14="http://schemas.microsoft.com/office/powerpoint/2010/main" val="11840111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52279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Things I didn’t talk about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2013012"/>
            <a:ext cx="91440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Group testing with noise</a:t>
            </a: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where the test results are sometimes wrong</a:t>
            </a:r>
          </a:p>
          <a:p>
            <a:pPr algn="ctr"/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Group testing with two (or more) stages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between adaptive and nonadaptive</a:t>
            </a:r>
          </a:p>
          <a:p>
            <a:pPr algn="ctr"/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Quantitative group testing</a:t>
            </a: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  <a:p>
            <a:pPr algn="ctr"/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We have a (possibly imperfect) measure</a:t>
            </a:r>
            <a:b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</a:br>
            <a:r>
              <a:rPr lang="en-GB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of how many defective items are in the test</a:t>
            </a:r>
          </a:p>
        </p:txBody>
      </p:sp>
    </p:spTree>
    <p:extLst>
      <p:ext uri="{BB962C8B-B14F-4D97-AF65-F5344CB8AC3E}">
        <p14:creationId xmlns:p14="http://schemas.microsoft.com/office/powerpoint/2010/main" val="33452696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7970E2-F4B9-0B4A-8656-C5A4F1B6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89478"/>
            <a:ext cx="3608172" cy="4409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23928-76CF-7545-BCBB-8E9B8D5FAA73}"/>
              </a:ext>
            </a:extLst>
          </p:cNvPr>
          <p:cNvSpPr txBox="1"/>
          <p:nvPr/>
        </p:nvSpPr>
        <p:spPr>
          <a:xfrm>
            <a:off x="1198604" y="374023"/>
            <a:ext cx="6746789" cy="158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 Aldridge, O Johnson and J Scarlett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24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Group Testing: An Information Theory Perspective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Foundations and Trends in Communications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  and Information Theory,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9ACD8-C470-6E4F-8F1B-B18DD3FAC3F2}"/>
              </a:ext>
            </a:extLst>
          </p:cNvPr>
          <p:cNvSpPr txBox="1"/>
          <p:nvPr/>
        </p:nvSpPr>
        <p:spPr>
          <a:xfrm>
            <a:off x="308920" y="3429000"/>
            <a:ext cx="3805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Preprint: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arXiv:1902.06002</a:t>
            </a:r>
          </a:p>
        </p:txBody>
      </p:sp>
    </p:spTree>
    <p:extLst>
      <p:ext uri="{BB962C8B-B14F-4D97-AF65-F5344CB8AC3E}">
        <p14:creationId xmlns:p14="http://schemas.microsoft.com/office/powerpoint/2010/main" val="6331210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41437"/>
            <a:ext cx="9144000" cy="1512076"/>
          </a:xfrm>
        </p:spPr>
        <p:txBody>
          <a:bodyPr anchor="t"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Conclusions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433384"/>
            <a:ext cx="9144000" cy="542461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Consider if the linear regime might be important for your inference problems.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2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Naïve sparsity-unaware algorithms</a:t>
            </a:r>
            <a:b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(like individual testing) can be optimal.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2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Order-optimality is good,</a:t>
            </a:r>
            <a:b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but look out for constants too.</a:t>
            </a:r>
            <a:b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br>
              <a:rPr lang="en-GB" sz="2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36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“Error terms” often need more care.</a:t>
            </a:r>
            <a:endParaRPr lang="en-US" dirty="0"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95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Types of problem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09514"/>
              </p:ext>
            </p:extLst>
          </p:nvPr>
        </p:nvGraphicFramePr>
        <p:xfrm>
          <a:off x="-166816" y="1584724"/>
          <a:ext cx="9477632" cy="45508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3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8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240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Adaptive</a:t>
                      </a:r>
                      <a:br>
                        <a:rPr lang="en-US" sz="2400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look</a:t>
                      </a:r>
                      <a:r>
                        <a:rPr lang="en-US" sz="2400" b="0" i="0" baseline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 at previous tests</a:t>
                      </a:r>
                      <a:br>
                        <a:rPr lang="en-US" sz="2400" b="0" i="0" baseline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baseline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before designing the next</a:t>
                      </a:r>
                    </a:p>
                    <a:p>
                      <a:pPr algn="ctr"/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Nonadaptive</a:t>
                      </a:r>
                    </a:p>
                    <a:p>
                      <a:pPr algn="ctr"/>
                      <a:r>
                        <a:rPr lang="en-US" sz="2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all tests designed</a:t>
                      </a:r>
                      <a:br>
                        <a:rPr lang="en-US" sz="2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in advance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2404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940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Helvetica Neue" charset="0"/>
                        <a:ea typeface="Helvetica Neue" charset="0"/>
                        <a:cs typeface="Helvetica Neue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77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Group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733107"/>
            <a:ext cx="7886700" cy="444385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1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3200" dirty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 items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(soldiers)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3200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defective items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(soldiers with syphilis)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1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32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tests: </a:t>
            </a:r>
            <a:r>
              <a:rPr lang="en-US" i="1" dirty="0">
                <a:latin typeface="Helvetica Neue" charset="0"/>
                <a:ea typeface="Helvetica Neue" charset="0"/>
                <a:cs typeface="Helvetica Neue" charset="0"/>
              </a:rPr>
              <a:t>“Does this group of items contain</a:t>
            </a:r>
            <a:br>
              <a:rPr lang="en-US" i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at least one </a:t>
            </a:r>
            <a:r>
              <a:rPr lang="en-US" i="1" dirty="0">
                <a:latin typeface="Helvetica Neue" charset="0"/>
                <a:ea typeface="Helvetica Neue" charset="0"/>
                <a:cs typeface="Helvetica Neue" charset="0"/>
              </a:rPr>
              <a:t>defective item?” 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(blood tests)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61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Main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392866"/>
            <a:ext cx="7886700" cy="49654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1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3200" dirty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 items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3200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defective items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1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32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tests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Given </a:t>
            </a:r>
            <a:r>
              <a:rPr lang="en-US" sz="4000" i="1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3600" i="1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and </a:t>
            </a:r>
            <a:r>
              <a:rPr lang="en-US" sz="4000" i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  <a:t>,</a:t>
            </a:r>
            <a:br>
              <a:rPr lang="en-US" sz="3600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how many tests </a:t>
            </a:r>
            <a:r>
              <a:rPr lang="en-US" sz="4000" i="1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 </a:t>
            </a:r>
            <a:r>
              <a:rPr lang="en-US" sz="3600" dirty="0">
                <a:latin typeface="Helvetica Neue Light" charset="0"/>
                <a:ea typeface="Helvetica Neue Light" charset="0"/>
              </a:rPr>
              <a:t>do we need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to reliably work out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which items were defective?</a:t>
            </a:r>
          </a:p>
        </p:txBody>
      </p:sp>
    </p:spTree>
    <p:extLst>
      <p:ext uri="{BB962C8B-B14F-4D97-AF65-F5344CB8AC3E}">
        <p14:creationId xmlns:p14="http://schemas.microsoft.com/office/powerpoint/2010/main" val="207021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Main problem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92866"/>
            <a:ext cx="9144000" cy="496540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1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3200" dirty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 items</a:t>
            </a:r>
            <a:endParaRPr lang="en-US" sz="24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3200" dirty="0">
                <a:solidFill>
                  <a:schemeClr val="accent2"/>
                </a:solidFill>
                <a:latin typeface="Helvetica Neue" charset="0"/>
                <a:ea typeface="Helvetica Neue" charset="0"/>
                <a:cs typeface="Helvetica Neue" charset="0"/>
              </a:rPr>
              <a:t> defective items</a:t>
            </a:r>
            <a:endParaRPr lang="en-US" sz="32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i="1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3200" dirty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rPr>
              <a:t> tests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dirty="0">
              <a:solidFill>
                <a:schemeClr val="accent1"/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We can test individually with </a:t>
            </a:r>
            <a:r>
              <a:rPr lang="en-US" sz="4000" i="1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T </a:t>
            </a:r>
            <a:r>
              <a:rPr lang="en-US" sz="4000" i="1" dirty="0">
                <a:latin typeface="Times New Roman" charset="0"/>
                <a:ea typeface="Times New Roman" charset="0"/>
                <a:cs typeface="Times New Roman" charset="0"/>
              </a:rPr>
              <a:t>=</a:t>
            </a:r>
            <a:r>
              <a:rPr lang="en-US" sz="4000" i="1" dirty="0">
                <a:solidFill>
                  <a:schemeClr val="accent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4000" i="1" dirty="0">
                <a:solidFill>
                  <a:schemeClr val="accent6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3600" i="1" dirty="0">
                <a:solidFill>
                  <a:schemeClr val="accent6"/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tests.</a:t>
            </a:r>
            <a:b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3600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Helvetica Neue Light" charset="0"/>
                <a:ea typeface="Helvetica Neue Light" charset="0"/>
                <a:cs typeface="Helvetica Neue Light" charset="0"/>
              </a:rPr>
              <a:t>If </a:t>
            </a:r>
            <a:r>
              <a:rPr lang="en-US" sz="4000" i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k</a:t>
            </a:r>
            <a:r>
              <a:rPr lang="en-US" sz="3600" i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3600" dirty="0">
                <a:latin typeface="Helvetica Neue Light" charset="0"/>
                <a:ea typeface="Helvetica Neue Light" charset="0"/>
              </a:rPr>
              <a:t>is small, can we manage with fewer?</a:t>
            </a:r>
          </a:p>
        </p:txBody>
      </p:sp>
    </p:spTree>
    <p:extLst>
      <p:ext uri="{BB962C8B-B14F-4D97-AF65-F5344CB8AC3E}">
        <p14:creationId xmlns:p14="http://schemas.microsoft.com/office/powerpoint/2010/main" val="233415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7970E2-F4B9-0B4A-8656-C5A4F1B6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2189478"/>
            <a:ext cx="3608172" cy="4409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D23928-76CF-7545-BCBB-8E9B8D5FAA73}"/>
              </a:ext>
            </a:extLst>
          </p:cNvPr>
          <p:cNvSpPr txBox="1"/>
          <p:nvPr/>
        </p:nvSpPr>
        <p:spPr>
          <a:xfrm>
            <a:off x="1198604" y="374023"/>
            <a:ext cx="6746789" cy="158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 Aldridge, O Johnson and J Scarlett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24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Group Testing: An Information Theory Perspective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Foundations and Trends in Communications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  and Information Theory, 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9ACD8-C470-6E4F-8F1B-B18DD3FAC3F2}"/>
              </a:ext>
            </a:extLst>
          </p:cNvPr>
          <p:cNvSpPr txBox="1"/>
          <p:nvPr/>
        </p:nvSpPr>
        <p:spPr>
          <a:xfrm>
            <a:off x="308920" y="3429000"/>
            <a:ext cx="38058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Preprint:</a:t>
            </a:r>
          </a:p>
          <a:p>
            <a:pPr algn="ctr"/>
            <a:r>
              <a:rPr lang="en-US" sz="3200" dirty="0">
                <a:latin typeface="Consolas" panose="020B0609020204030204" pitchFamily="49" charset="0"/>
                <a:ea typeface="Helvetica Neue" panose="02000503000000020004" pitchFamily="2" charset="0"/>
                <a:cs typeface="Consolas" panose="020B0609020204030204" pitchFamily="49" charset="0"/>
              </a:rPr>
              <a:t>arXiv:1902.06002</a:t>
            </a:r>
          </a:p>
        </p:txBody>
      </p:sp>
    </p:spTree>
    <p:extLst>
      <p:ext uri="{BB962C8B-B14F-4D97-AF65-F5344CB8AC3E}">
        <p14:creationId xmlns:p14="http://schemas.microsoft.com/office/powerpoint/2010/main" val="346272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Why should I care?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491918"/>
            <a:ext cx="7886700" cy="468504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99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Why should I care?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491918"/>
            <a:ext cx="7886700" cy="500095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T</a:t>
            </a:r>
            <a:r>
              <a:rPr lang="en-US" dirty="0" err="1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esting</a:t>
            </a:r>
            <a:r>
              <a:rPr lang="en-US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 soldiers for syphilis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Testing for COVID-19 with limited test capacity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D</a:t>
            </a:r>
            <a:r>
              <a:rPr lang="en-US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NA screening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Management of wireless networks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Database management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D</a:t>
            </a:r>
            <a:r>
              <a:rPr lang="en-US" dirty="0" err="1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ata</a:t>
            </a:r>
            <a:r>
              <a:rPr lang="en-US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 compression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C</a:t>
            </a:r>
            <a:r>
              <a:rPr lang="en-US" dirty="0" err="1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ybersecurity</a:t>
            </a: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Graph learning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The counterfeit coin problem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…</a:t>
            </a: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200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807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EB6B7-7961-124D-AA90-7CF215979363}"/>
              </a:ext>
            </a:extLst>
          </p:cNvPr>
          <p:cNvSpPr txBox="1"/>
          <p:nvPr/>
        </p:nvSpPr>
        <p:spPr>
          <a:xfrm>
            <a:off x="146304" y="839032"/>
            <a:ext cx="8851392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  <a:p>
            <a:pPr algn="ctr"/>
            <a: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Inference problems</a:t>
            </a:r>
          </a:p>
        </p:txBody>
      </p:sp>
    </p:spTree>
    <p:extLst>
      <p:ext uri="{BB962C8B-B14F-4D97-AF65-F5344CB8AC3E}">
        <p14:creationId xmlns:p14="http://schemas.microsoft.com/office/powerpoint/2010/main" val="12946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Why should I care?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491918"/>
            <a:ext cx="7886700" cy="468504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2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oncrete</a:t>
            </a:r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example of</a:t>
            </a:r>
            <a:b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more general problems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Sparse inference, </a:t>
            </a:r>
            <a:r>
              <a:rPr lang="en-GB" i="1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p</a:t>
            </a: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 &gt; </a:t>
            </a:r>
            <a:r>
              <a:rPr lang="en-GB" i="1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n </a:t>
            </a: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statistics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Nonlinear models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Search problems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Inverse problems</a:t>
            </a: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08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Why should I care?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491916"/>
            <a:ext cx="7886700" cy="519764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2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oncrete</a:t>
            </a:r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example of</a:t>
            </a:r>
            <a:b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more general problems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20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fun problem in its own right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Probability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Statistics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Computer science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Information theory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dirty="0">
                <a:latin typeface="Helvetica Neue Light" panose="02000503000000020004" pitchFamily="2" charset="0"/>
                <a:ea typeface="Helvetica Neue Light" panose="02000503000000020004" pitchFamily="2" charset="0"/>
                <a:cs typeface="Helvetica Neue Light" panose="02000503000000020004" pitchFamily="2" charset="0"/>
              </a:rPr>
              <a:t>Combinatorics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885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Types of group testing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2642E4-067C-9D4F-B5AD-31CDF12D7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719150"/>
              </p:ext>
            </p:extLst>
          </p:nvPr>
        </p:nvGraphicFramePr>
        <p:xfrm>
          <a:off x="0" y="1374573"/>
          <a:ext cx="9144000" cy="49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610413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2510925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4421633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48937430"/>
                    </a:ext>
                  </a:extLst>
                </a:gridCol>
              </a:tblGrid>
              <a:tr h="1654815">
                <a:tc gridSpan="2">
                  <a:txBody>
                    <a:bodyPr/>
                    <a:lstStyle/>
                    <a:p>
                      <a:pPr algn="ctr" rtl="0"/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Adaptive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Look at previous tests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before designing the next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Nonadaptive</a:t>
                      </a:r>
                    </a:p>
                    <a:p>
                      <a:pPr algn="ctr"/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All tests designed</a:t>
                      </a:r>
                      <a:b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in advance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70679"/>
                  </a:ext>
                </a:extLst>
              </a:tr>
              <a:tr h="16548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28410"/>
                  </a:ext>
                </a:extLst>
              </a:tr>
              <a:tr h="1654815">
                <a:tc>
                  <a:txBody>
                    <a:bodyPr/>
                    <a:lstStyle/>
                    <a:p>
                      <a:pPr algn="ctr"/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01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706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Types of group testing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2642E4-067C-9D4F-B5AD-31CDF12D7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26404"/>
              </p:ext>
            </p:extLst>
          </p:nvPr>
        </p:nvGraphicFramePr>
        <p:xfrm>
          <a:off x="0" y="1374573"/>
          <a:ext cx="9144000" cy="49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610413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2510925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4421633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48937430"/>
                    </a:ext>
                  </a:extLst>
                </a:gridCol>
              </a:tblGrid>
              <a:tr h="1654815">
                <a:tc gridSpan="2">
                  <a:txBody>
                    <a:bodyPr/>
                    <a:lstStyle/>
                    <a:p>
                      <a:pPr algn="ctr" rtl="0"/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Adaptive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Look at previous tests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before designing the next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Nonadaptive</a:t>
                      </a:r>
                    </a:p>
                    <a:p>
                      <a:pPr algn="ctr"/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All tests designed</a:t>
                      </a:r>
                      <a:b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in advance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70679"/>
                  </a:ext>
                </a:extLst>
              </a:tr>
              <a:tr h="16548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i="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  <a:ea typeface="Helvetica Neue Light" panose="02000403000000020004" pitchFamily="2" charset="0"/>
                        <a:cs typeface="Helvetica Neue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28410"/>
                  </a:ext>
                </a:extLst>
              </a:tr>
              <a:tr h="1654815">
                <a:tc>
                  <a:txBody>
                    <a:bodyPr/>
                    <a:lstStyle/>
                    <a:p>
                      <a:pPr algn="ctr"/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01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62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Types of group testing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2642E4-067C-9D4F-B5AD-31CDF12D7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096051"/>
              </p:ext>
            </p:extLst>
          </p:nvPr>
        </p:nvGraphicFramePr>
        <p:xfrm>
          <a:off x="0" y="1374573"/>
          <a:ext cx="9144000" cy="4964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610413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2510925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4421633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48937430"/>
                    </a:ext>
                  </a:extLst>
                </a:gridCol>
              </a:tblGrid>
              <a:tr h="1654815">
                <a:tc gridSpan="2">
                  <a:txBody>
                    <a:bodyPr/>
                    <a:lstStyle/>
                    <a:p>
                      <a:pPr algn="ctr" rtl="0"/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Adaptive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Look at previous tests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before designing the next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Nonadaptive</a:t>
                      </a:r>
                    </a:p>
                    <a:p>
                      <a:pPr algn="ctr"/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All tests designed</a:t>
                      </a:r>
                      <a:b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in advance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70679"/>
                  </a:ext>
                </a:extLst>
              </a:tr>
              <a:tr h="165481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Combinatorial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Exactly 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k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 defective items</a:t>
                      </a:r>
                      <a:b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Worst-case number of tests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Probabilistic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Each item defective with prob 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k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/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n</a:t>
                      </a:r>
                      <a:b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Typical number of tests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28410"/>
                  </a:ext>
                </a:extLst>
              </a:tr>
              <a:tr h="1654815">
                <a:tc>
                  <a:txBody>
                    <a:bodyPr/>
                    <a:lstStyle/>
                    <a:p>
                      <a:pPr algn="ctr"/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01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884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Types of group testing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2642E4-067C-9D4F-B5AD-31CDF12D7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865892"/>
              </p:ext>
            </p:extLst>
          </p:nvPr>
        </p:nvGraphicFramePr>
        <p:xfrm>
          <a:off x="0" y="1374572"/>
          <a:ext cx="9144000" cy="4976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610413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2510925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4421633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48937430"/>
                    </a:ext>
                  </a:extLst>
                </a:gridCol>
              </a:tblGrid>
              <a:tr h="1658934">
                <a:tc gridSpan="2">
                  <a:txBody>
                    <a:bodyPr/>
                    <a:lstStyle/>
                    <a:p>
                      <a:pPr algn="ctr" rtl="0"/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Adaptive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Look at previous tests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before designing the next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Nonadaptive</a:t>
                      </a:r>
                    </a:p>
                    <a:p>
                      <a:pPr algn="ctr"/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All tests designed</a:t>
                      </a:r>
                      <a:b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in advance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70679"/>
                  </a:ext>
                </a:extLst>
              </a:tr>
              <a:tr h="16589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Combinatorial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Exactly 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k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 defective items</a:t>
                      </a:r>
                      <a:b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Worst-case number of tests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Probabilistic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Each item defective with prob 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k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/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n</a:t>
                      </a:r>
                      <a:b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Typical number of tests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28410"/>
                  </a:ext>
                </a:extLst>
              </a:tr>
              <a:tr h="1658934"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Very sparse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k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constant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as </a:t>
                      </a: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n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∞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Sparse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k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grows like </a:t>
                      </a:r>
                      <a:r>
                        <a:rPr lang="en-GB" sz="2400" b="0" i="1" u="none" strike="noStrike" kern="1200" baseline="0" dirty="0" err="1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n</a:t>
                      </a:r>
                      <a:r>
                        <a:rPr lang="en-GB" sz="2400" b="0" i="1" u="none" strike="noStrike" kern="1200" baseline="30000" dirty="0" err="1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a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for </a:t>
                      </a: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a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&lt;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i="0" u="none" strike="noStrike" kern="1200" baseline="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</a:rPr>
                        <a:t>Linear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1" u="none" strike="noStrike" kern="1200" baseline="0" dirty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</a:rPr>
                        <a:t>k</a:t>
                      </a:r>
                      <a:r>
                        <a:rPr lang="en-GB" sz="2400" b="0" i="0" u="none" strike="noStrike" kern="1200" baseline="0" dirty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</a:rPr>
                        <a:t> ~ </a:t>
                      </a:r>
                      <a:r>
                        <a:rPr lang="en-GB" sz="2400" b="0" i="1" u="none" strike="noStrike" kern="1200" baseline="0" dirty="0" err="1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</a:rPr>
                        <a:t>pn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</a:rPr>
                        <a:t>grows linearly with </a:t>
                      </a:r>
                      <a:r>
                        <a:rPr lang="en-GB" sz="2400" b="0" i="1" u="none" strike="noStrike" kern="1200" baseline="0" dirty="0">
                          <a:solidFill>
                            <a:schemeClr val="bg1"/>
                          </a:solidFill>
                          <a:latin typeface="Helvetica Neue Light" panose="02000403000000020004" pitchFamily="2" charset="0"/>
                        </a:rPr>
                        <a:t>n</a:t>
                      </a:r>
                      <a:endParaRPr lang="en-GB" sz="2400" b="0" i="0" u="none" strike="noStrike" kern="1200" baseline="0" dirty="0">
                        <a:solidFill>
                          <a:schemeClr val="bg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01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338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2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Coronavirus in England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4A0-8232-3E4B-97F3-EBA0CAC30ED5}"/>
              </a:ext>
            </a:extLst>
          </p:cNvPr>
          <p:cNvSpPr txBox="1"/>
          <p:nvPr/>
        </p:nvSpPr>
        <p:spPr>
          <a:xfrm>
            <a:off x="0" y="2459504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England has about 55 million people.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It’s estimated that about 30,000 people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currently have COVID-19</a:t>
            </a:r>
          </a:p>
        </p:txBody>
      </p:sp>
    </p:spTree>
    <p:extLst>
      <p:ext uri="{BB962C8B-B14F-4D97-AF65-F5344CB8AC3E}">
        <p14:creationId xmlns:p14="http://schemas.microsoft.com/office/powerpoint/2010/main" val="3648033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2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Coronavirus in England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4A0-8232-3E4B-97F3-EBA0CAC30ED5}"/>
              </a:ext>
            </a:extLst>
          </p:cNvPr>
          <p:cNvSpPr txBox="1"/>
          <p:nvPr/>
        </p:nvSpPr>
        <p:spPr>
          <a:xfrm>
            <a:off x="0" y="1225689"/>
            <a:ext cx="91440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England has about 55 million people.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It’s estimated that about 30,000 people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currently have COVID-19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is the most important calculation?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17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2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Coronavirus in England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4A0-8232-3E4B-97F3-EBA0CAC30ED5}"/>
              </a:ext>
            </a:extLst>
          </p:cNvPr>
          <p:cNvSpPr txBox="1"/>
          <p:nvPr/>
        </p:nvSpPr>
        <p:spPr>
          <a:xfrm>
            <a:off x="0" y="1225689"/>
            <a:ext cx="9144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England has about 55 million people.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It’s estimated that about 30,000 people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currently have COVID-19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is the most important calculation?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30,000 infected people,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the population is irrelevant</a:t>
            </a:r>
          </a:p>
        </p:txBody>
      </p:sp>
    </p:spTree>
    <p:extLst>
      <p:ext uri="{BB962C8B-B14F-4D97-AF65-F5344CB8AC3E}">
        <p14:creationId xmlns:p14="http://schemas.microsoft.com/office/powerpoint/2010/main" val="507665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2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Coronavirus in England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4A0-8232-3E4B-97F3-EBA0CAC30ED5}"/>
              </a:ext>
            </a:extLst>
          </p:cNvPr>
          <p:cNvSpPr txBox="1"/>
          <p:nvPr/>
        </p:nvSpPr>
        <p:spPr>
          <a:xfrm>
            <a:off x="0" y="1225689"/>
            <a:ext cx="914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England has about 55 million people.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It’s estimated that about 30,000 people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currently have COVID-19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is the most important calculation?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30,000 infected people,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the population is irrelevant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number of infected people is roughly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(population)</a:t>
            </a:r>
            <a:r>
              <a:rPr lang="en-US" sz="2400" baseline="30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0.58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90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Inference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C5E9E-605D-BB42-984B-F194CBB72884}"/>
              </a:ext>
            </a:extLst>
          </p:cNvPr>
          <p:cNvSpPr txBox="1"/>
          <p:nvPr/>
        </p:nvSpPr>
        <p:spPr>
          <a:xfrm>
            <a:off x="1" y="1754659"/>
            <a:ext cx="457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 are a large number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inputs</a:t>
            </a:r>
          </a:p>
          <a:p>
            <a:pPr algn="ctr"/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Inferring all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their values takes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 (perhaps </a:t>
            </a: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measurements</a:t>
            </a:r>
          </a:p>
        </p:txBody>
      </p:sp>
    </p:spTree>
    <p:extLst>
      <p:ext uri="{BB962C8B-B14F-4D97-AF65-F5344CB8AC3E}">
        <p14:creationId xmlns:p14="http://schemas.microsoft.com/office/powerpoint/2010/main" val="593368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8632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Coronavirus in England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094A0-8232-3E4B-97F3-EBA0CAC30ED5}"/>
              </a:ext>
            </a:extLst>
          </p:cNvPr>
          <p:cNvSpPr txBox="1"/>
          <p:nvPr/>
        </p:nvSpPr>
        <p:spPr>
          <a:xfrm>
            <a:off x="0" y="1225689"/>
            <a:ext cx="9144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England has about 55 million people.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It’s estimated that about 30,000 people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currently have COVID-19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is the most important calculation?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This is 30,000 infected people,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the population is irrelevant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number of infected people is roughly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(population)</a:t>
            </a:r>
            <a:r>
              <a:rPr lang="en-US" sz="2400" baseline="30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0.58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</a:p>
          <a:p>
            <a:pPr algn="ctr"/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 number of infected people is roughly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0.05% of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40652903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Types of group testing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2642E4-067C-9D4F-B5AD-31CDF12D7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38611"/>
              </p:ext>
            </p:extLst>
          </p:nvPr>
        </p:nvGraphicFramePr>
        <p:xfrm>
          <a:off x="0" y="1374572"/>
          <a:ext cx="9144000" cy="4976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610413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2510925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4421633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48937430"/>
                    </a:ext>
                  </a:extLst>
                </a:gridCol>
              </a:tblGrid>
              <a:tr h="1658934">
                <a:tc gridSpan="2">
                  <a:txBody>
                    <a:bodyPr/>
                    <a:lstStyle/>
                    <a:p>
                      <a:pPr algn="ctr" rtl="0"/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Adaptive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Look at previous tests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before designing the next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Nonadaptive</a:t>
                      </a:r>
                    </a:p>
                    <a:p>
                      <a:pPr algn="ctr"/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All tests designed</a:t>
                      </a:r>
                      <a:b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in advance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70679"/>
                  </a:ext>
                </a:extLst>
              </a:tr>
              <a:tr h="16589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Combinatorial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Exactly 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k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 defective items</a:t>
                      </a:r>
                      <a:b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Want to be certain of success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Probabilistic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Each item defective with prob 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k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/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n</a:t>
                      </a:r>
                      <a:b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Average-case number of tests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28410"/>
                  </a:ext>
                </a:extLst>
              </a:tr>
              <a:tr h="1658934"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Very sparse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k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constant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as </a:t>
                      </a: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n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∞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Sparse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k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grows like </a:t>
                      </a:r>
                      <a:r>
                        <a:rPr lang="en-GB" sz="2400" b="0" i="1" u="none" strike="noStrike" kern="1200" baseline="0" dirty="0" err="1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n</a:t>
                      </a:r>
                      <a:r>
                        <a:rPr lang="en-GB" sz="2400" b="0" i="1" u="none" strike="noStrike" kern="1200" baseline="30000" dirty="0" err="1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a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for </a:t>
                      </a: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a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&lt;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01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Types of group testing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62642E4-067C-9D4F-B5AD-31CDF12D7228}"/>
              </a:ext>
            </a:extLst>
          </p:cNvPr>
          <p:cNvGraphicFramePr>
            <a:graphicFrameLocks noGrp="1"/>
          </p:cNvGraphicFramePr>
          <p:nvPr/>
        </p:nvGraphicFramePr>
        <p:xfrm>
          <a:off x="0" y="1374572"/>
          <a:ext cx="9144000" cy="4976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6104135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2510925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4421633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48937430"/>
                    </a:ext>
                  </a:extLst>
                </a:gridCol>
              </a:tblGrid>
              <a:tr h="1658934">
                <a:tc gridSpan="2">
                  <a:txBody>
                    <a:bodyPr/>
                    <a:lstStyle/>
                    <a:p>
                      <a:pPr algn="ctr" rtl="0"/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Adaptive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Look at previous tests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before designing the next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Nonadaptive</a:t>
                      </a:r>
                    </a:p>
                    <a:p>
                      <a:pPr algn="ctr"/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All tests designed</a:t>
                      </a:r>
                      <a:b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in advance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070679"/>
                  </a:ext>
                </a:extLst>
              </a:tr>
              <a:tr h="165893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Combinatorial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Exactly 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k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 defective items</a:t>
                      </a:r>
                      <a:b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Want to be certain of success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  <a:t>Probabilistic</a:t>
                      </a:r>
                      <a:br>
                        <a:rPr lang="en-US" sz="2400" dirty="0">
                          <a:solidFill>
                            <a:schemeClr val="tx1"/>
                          </a:solidFill>
                          <a:latin typeface="Helvetica Neue" charset="0"/>
                          <a:ea typeface="Helvetica Neue" charset="0"/>
                          <a:cs typeface="Helvetica Neue" charset="0"/>
                        </a:rPr>
                      </a:b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Each item defective with prob 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k</a:t>
                      </a: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/</a:t>
                      </a:r>
                      <a:r>
                        <a:rPr lang="en-US" sz="2400" b="0" i="1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n</a:t>
                      </a:r>
                      <a:b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</a:br>
                      <a:r>
                        <a:rPr lang="en-US" sz="2400" b="0" i="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  <a:ea typeface="Helvetica Neue Light" panose="02000403000000020004" pitchFamily="2" charset="0"/>
                          <a:cs typeface="Helvetica Neue" charset="0"/>
                        </a:rPr>
                        <a:t>Average-case number of tests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128410"/>
                  </a:ext>
                </a:extLst>
              </a:tr>
              <a:tr h="1658934">
                <a:tc>
                  <a:txBody>
                    <a:bodyPr/>
                    <a:lstStyle/>
                    <a:p>
                      <a:pPr algn="ctr"/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Very sparse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k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constant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as </a:t>
                      </a: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n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→ ∞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Sparse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k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grows like </a:t>
                      </a:r>
                      <a:r>
                        <a:rPr lang="en-GB" sz="2400" b="0" i="1" u="none" strike="noStrike" kern="1200" baseline="0" dirty="0" err="1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n</a:t>
                      </a:r>
                      <a:r>
                        <a:rPr lang="en-GB" sz="2400" b="0" i="1" u="none" strike="noStrike" kern="1200" baseline="30000" dirty="0" err="1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a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for </a:t>
                      </a: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a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&lt;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  <a:t>Linear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</a:rPr>
                      </a:b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k</a:t>
                      </a: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 ~ </a:t>
                      </a:r>
                      <a:r>
                        <a:rPr lang="en-GB" sz="2400" b="0" i="1" u="none" strike="noStrike" kern="1200" baseline="0" dirty="0" err="1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pn</a:t>
                      </a:r>
                      <a:b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</a:br>
                      <a:r>
                        <a:rPr lang="en-GB" sz="2400" b="0" i="0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grows linearly with </a:t>
                      </a:r>
                      <a:r>
                        <a:rPr lang="en-GB" sz="2400" b="0" i="1" u="none" strike="noStrike" kern="1200" baseline="0" dirty="0">
                          <a:solidFill>
                            <a:schemeClr val="tx1"/>
                          </a:solidFill>
                          <a:latin typeface="Helvetica Neue Light" panose="02000403000000020004" pitchFamily="2" charset="0"/>
                        </a:rPr>
                        <a:t>n</a:t>
                      </a:r>
                      <a:endParaRPr lang="en-GB" sz="2400" b="0" i="0" u="none" strike="noStrike" kern="1200" baseline="0" dirty="0">
                        <a:solidFill>
                          <a:schemeClr val="tx1"/>
                        </a:solidFill>
                        <a:latin typeface="Helvetica Neue Light" panose="02000403000000020004" pitchFamily="2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017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698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963827"/>
            <a:ext cx="9144000" cy="572573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Mathematicians like to think that “sparse” means </a:t>
            </a:r>
            <a:r>
              <a:rPr lang="en-GB" sz="4400" i="1" dirty="0">
                <a:solidFill>
                  <a:schemeClr val="bg1"/>
                </a:solidFill>
                <a:latin typeface="Cambria" panose="02040503050406030204" pitchFamily="18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k</a:t>
            </a:r>
            <a:r>
              <a:rPr lang="en-GB" sz="4400" dirty="0">
                <a:solidFill>
                  <a:schemeClr val="bg1"/>
                </a:solidFill>
                <a:latin typeface="Cambria" panose="02040503050406030204" pitchFamily="18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 = </a:t>
            </a:r>
            <a:r>
              <a:rPr lang="en-GB" sz="4400" i="1" dirty="0">
                <a:solidFill>
                  <a:schemeClr val="bg1"/>
                </a:solidFill>
                <a:latin typeface="Cambria" panose="02040503050406030204" pitchFamily="18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o</a:t>
            </a:r>
            <a:r>
              <a:rPr lang="en-GB" sz="4400" dirty="0">
                <a:solidFill>
                  <a:schemeClr val="bg1"/>
                </a:solidFill>
                <a:latin typeface="Cambria" panose="02040503050406030204" pitchFamily="18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(</a:t>
            </a:r>
            <a:r>
              <a:rPr lang="en-GB" sz="4400" i="1" dirty="0">
                <a:solidFill>
                  <a:schemeClr val="bg1"/>
                </a:solidFill>
                <a:latin typeface="Cambria" panose="02040503050406030204" pitchFamily="18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n</a:t>
            </a:r>
            <a:r>
              <a:rPr lang="en-GB" sz="4400" dirty="0">
                <a:solidFill>
                  <a:schemeClr val="bg1"/>
                </a:solidFill>
                <a:latin typeface="Cambria" panose="02040503050406030204" pitchFamily="18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)</a:t>
            </a: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4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But consider if </a:t>
            </a:r>
            <a:r>
              <a:rPr lang="en-GB" sz="4400" i="1" dirty="0">
                <a:solidFill>
                  <a:schemeClr val="bg1"/>
                </a:solidFill>
                <a:latin typeface="Cambria" panose="02040503050406030204" pitchFamily="18" charset="0"/>
                <a:ea typeface="Helvetica Neue Thin" panose="020B0403020202020204" pitchFamily="34" charset="0"/>
              </a:rPr>
              <a:t>k</a:t>
            </a: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 being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“small but linear in </a:t>
            </a:r>
            <a:r>
              <a:rPr lang="en-GB" sz="4400" i="1" dirty="0">
                <a:solidFill>
                  <a:schemeClr val="bg1"/>
                </a:solidFill>
                <a:latin typeface="Cambria" panose="02040503050406030204" pitchFamily="18" charset="0"/>
                <a:ea typeface="Helvetica Neue Thin" panose="020B0403020202020204" pitchFamily="34" charset="0"/>
              </a:rPr>
              <a:t>n</a:t>
            </a: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”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might be more relevant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in the real world.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dirty="0">
              <a:solidFill>
                <a:schemeClr val="bg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3222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EB6B7-7961-124D-AA90-7CF215979363}"/>
              </a:ext>
            </a:extLst>
          </p:cNvPr>
          <p:cNvSpPr txBox="1"/>
          <p:nvPr/>
        </p:nvSpPr>
        <p:spPr>
          <a:xfrm>
            <a:off x="146304" y="839032"/>
            <a:ext cx="8851392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  <a:p>
            <a:pPr algn="ctr"/>
            <a: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Lower</a:t>
            </a:r>
          </a:p>
          <a:p>
            <a:pPr algn="ctr"/>
            <a: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bounds</a:t>
            </a:r>
          </a:p>
        </p:txBody>
      </p:sp>
    </p:spTree>
    <p:extLst>
      <p:ext uri="{BB962C8B-B14F-4D97-AF65-F5344CB8AC3E}">
        <p14:creationId xmlns:p14="http://schemas.microsoft.com/office/powerpoint/2010/main" val="4037921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Lower bound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717589"/>
                <a:ext cx="9144000" cy="157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For successful group testing, we need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  <a:ea typeface="Helvetica Neue Thin" panose="020B0403020202020204" pitchFamily="34" charset="0"/>
                      </a:rPr>
                      <m:t>𝑇</m:t>
                    </m:r>
                    <m:r>
                      <a:rPr lang="en-GB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GB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4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4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</m:oMath>
                </a14:m>
                <a:r>
                  <a:rPr lang="en-US" sz="48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  <a:r>
                  <a:rPr lang="en-US" sz="36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tests</a:t>
                </a:r>
                <a:endParaRPr lang="en-US" sz="48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17589"/>
                <a:ext cx="9144000" cy="1570558"/>
              </a:xfrm>
              <a:prstGeom prst="rect">
                <a:avLst/>
              </a:prstGeom>
              <a:blipFill>
                <a:blip r:embed="rId2"/>
                <a:stretch>
                  <a:fillRect t="-56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485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Lower bound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474576"/>
                <a:ext cx="9144000" cy="50182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For successful group testing, we need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  <a:ea typeface="Helvetica Neue Thin" panose="020B0403020202020204" pitchFamily="34" charset="0"/>
                      </a:rPr>
                      <m:t>𝑇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</m:oMath>
                </a14:m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tests</a:t>
                </a:r>
              </a:p>
              <a:p>
                <a:pPr algn="ctr"/>
                <a:endParaRPr lang="en-US" sz="32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Proof for </a:t>
                </a:r>
                <a:r>
                  <a:rPr lang="en-US" sz="3200" dirty="0" err="1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combinatorialists</a:t>
                </a:r>
                <a:r>
                  <a:rPr lang="en-US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:</a:t>
                </a:r>
              </a:p>
              <a:p>
                <a:pPr algn="ctr"/>
                <a:endParaRPr lang="en-US" sz="1200" dirty="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There are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possible defective sets.</a:t>
                </a:r>
              </a:p>
              <a:p>
                <a:pPr algn="ctr"/>
                <a:endParaRPr lang="en-US" sz="8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There are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Helvetica Neue Thin" panose="020B0403020202020204" pitchFamily="34" charset="0"/>
                          </a:rPr>
                        </m:ctrlPr>
                      </m:sSupPr>
                      <m:e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Helvetica Neue Thin" panose="020B0403020202020204" pitchFamily="34" charset="0"/>
                          </a:rPr>
                          <m:t>2</m:t>
                        </m:r>
                      </m:e>
                      <m:sup>
                        <m:r>
                          <a:rPr lang="en-GB" sz="3200" b="0" i="1" smtClean="0">
                            <a:latin typeface="Cambria Math" panose="02040503050406030204" pitchFamily="18" charset="0"/>
                            <a:ea typeface="Helvetica Neue Thin" panose="020B0403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sequences of test results.</a:t>
                </a:r>
              </a:p>
              <a:p>
                <a:pPr algn="ctr"/>
                <a:endParaRPr lang="en-US" sz="12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Each possible defective set needs</a:t>
                </a:r>
                <a:b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</a:br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a unique outcome sequence of test results.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4576"/>
                <a:ext cx="9144000" cy="5018297"/>
              </a:xfrm>
              <a:prstGeom prst="rect">
                <a:avLst/>
              </a:prstGeom>
              <a:blipFill>
                <a:blip r:embed="rId2"/>
                <a:stretch>
                  <a:fillRect t="-1515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3045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Lower bound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474576"/>
                <a:ext cx="9144000" cy="4956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For successful group testing, we need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  <a:ea typeface="Helvetica Neue Thin" panose="020B0403020202020204" pitchFamily="34" charset="0"/>
                      </a:rPr>
                      <m:t>𝑇</m:t>
                    </m:r>
                    <m:r>
                      <a:rPr lang="en-GB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unc>
                      <m:funcPr>
                        <m:ctrlPr>
                          <a:rPr lang="en-GB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</m:oMath>
                </a14:m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tests</a:t>
                </a:r>
              </a:p>
              <a:p>
                <a:pPr algn="ctr"/>
                <a:endParaRPr lang="en-US" sz="32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Proof for information theorists:</a:t>
                </a:r>
              </a:p>
              <a:p>
                <a:pPr algn="ctr"/>
                <a:endParaRPr lang="en-US" sz="1200" dirty="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We need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GB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bits of information</a:t>
                </a:r>
                <a:b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</a:br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to define the defective set.</a:t>
                </a:r>
              </a:p>
              <a:p>
                <a:pPr algn="ctr"/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We can get at most </a:t>
                </a:r>
                <a14:m>
                  <m:oMath xmlns:m="http://schemas.openxmlformats.org/officeDocument/2006/math">
                    <m:r>
                      <a:rPr lang="en-GB" sz="3200" b="0" i="1" smtClean="0">
                        <a:latin typeface="Cambria Math" panose="02040503050406030204" pitchFamily="18" charset="0"/>
                        <a:ea typeface="Helvetica Neue Thin" panose="020B0403020202020204" pitchFamily="34" charset="0"/>
                      </a:rPr>
                      <m:t>1</m:t>
                    </m:r>
                  </m:oMath>
                </a14:m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bit of information</a:t>
                </a:r>
                <a:b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</a:br>
                <a:r>
                  <a:rPr lang="en-US" sz="32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from each test.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4576"/>
                <a:ext cx="9144000" cy="4956742"/>
              </a:xfrm>
              <a:prstGeom prst="rect">
                <a:avLst/>
              </a:prstGeom>
              <a:blipFill>
                <a:blip r:embed="rId2"/>
                <a:stretch>
                  <a:fillRect t="-1535" b="-3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28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Lower bound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474576"/>
                <a:ext cx="9144000" cy="2309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</a:rPr>
                        <m:t>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24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Very sparse regime 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(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k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constant):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4576"/>
                <a:ext cx="9144000" cy="23092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200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Lower bound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37071" y="1474576"/>
                <a:ext cx="9144000" cy="3311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</a:rPr>
                        <m:t>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24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Very sparse regime 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(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k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constant):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24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Sparse regime 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(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k </a:t>
                </a:r>
                <a:r>
                  <a:rPr lang="en-US" sz="2400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=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 </a:t>
                </a:r>
                <a:r>
                  <a:rPr lang="en-US" sz="2400" i="1" dirty="0" err="1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n</a:t>
                </a:r>
                <a:r>
                  <a:rPr lang="en-US" sz="2400" i="1" baseline="30000" dirty="0" err="1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a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1" y="1474576"/>
                <a:ext cx="9144000" cy="3311035"/>
              </a:xfrm>
              <a:prstGeom prst="rect">
                <a:avLst/>
              </a:prstGeom>
              <a:blipFill>
                <a:blip r:embed="rId2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39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9"/>
            <a:ext cx="91440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Inference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C5E9E-605D-BB42-984B-F194CBB72884}"/>
              </a:ext>
            </a:extLst>
          </p:cNvPr>
          <p:cNvSpPr txBox="1"/>
          <p:nvPr/>
        </p:nvSpPr>
        <p:spPr>
          <a:xfrm>
            <a:off x="1" y="1754659"/>
            <a:ext cx="457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 are a large number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inputs</a:t>
            </a:r>
          </a:p>
          <a:p>
            <a:pPr algn="ctr"/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Inferring all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their values takes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many (perhaps </a:t>
            </a: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measurements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D82504-C2C7-0B4A-8E4A-EFCEBB43D0F6}"/>
              </a:ext>
            </a:extLst>
          </p:cNvPr>
          <p:cNvSpPr txBox="1"/>
          <p:nvPr/>
        </p:nvSpPr>
        <p:spPr>
          <a:xfrm>
            <a:off x="4572001" y="1754659"/>
            <a:ext cx="4572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only a small number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inputs are active</a:t>
            </a:r>
          </a:p>
          <a:p>
            <a:pPr algn="ctr"/>
            <a:endParaRPr lang="en-US" sz="28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Finding the active inputs and inferring their values takes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few (perhaps </a:t>
            </a: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800" dirty="0">
                <a:latin typeface="Cambria" panose="02040503050406030204" pitchFamily="18" charset="0"/>
                <a:ea typeface="HELVETICA NEUE LIGHT" panose="02000403000000020004" pitchFamily="2" charset="0"/>
              </a:rPr>
              <a:t>log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</a:t>
            </a: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)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measurements</a:t>
            </a:r>
          </a:p>
        </p:txBody>
      </p:sp>
    </p:spTree>
    <p:extLst>
      <p:ext uri="{BB962C8B-B14F-4D97-AF65-F5344CB8AC3E}">
        <p14:creationId xmlns:p14="http://schemas.microsoft.com/office/powerpoint/2010/main" val="1396387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Lower bound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474576"/>
                <a:ext cx="9144000" cy="49734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</a:rPr>
                        <m:t>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24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Very sparse regime 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(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k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constant):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24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Sparse regime 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(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k </a:t>
                </a:r>
                <a:r>
                  <a:rPr lang="en-US" sz="2400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=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 </a:t>
                </a:r>
                <a:r>
                  <a:rPr lang="en-US" sz="2400" i="1" dirty="0" err="1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n</a:t>
                </a:r>
                <a:r>
                  <a:rPr lang="en-US" sz="2400" i="1" baseline="30000" dirty="0" err="1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a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24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Linear regime 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(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k </a:t>
                </a:r>
                <a:r>
                  <a:rPr lang="en-US" sz="2400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=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 </a:t>
                </a:r>
                <a:r>
                  <a:rPr lang="en-US" sz="2400" i="1" dirty="0" err="1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pn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):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is the binary entropy</a:t>
                </a: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4576"/>
                <a:ext cx="9144000" cy="49734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525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Individual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375722"/>
                <a:ext cx="9144000" cy="5157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800" b="0" i="1" smtClean="0">
                          <a:latin typeface="Cambria Math" panose="02040503050406030204" pitchFamily="18" charset="0"/>
                          <a:ea typeface="Helvetica Neue Thin" panose="020B0403020202020204" pitchFamily="34" charset="0"/>
                        </a:rPr>
                        <m:t>𝑇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48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24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Very sparse regime 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(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k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constant):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</a:t>
                </a: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24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Sparse regime 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(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k </a:t>
                </a:r>
                <a:r>
                  <a:rPr lang="en-US" sz="2400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=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 </a:t>
                </a:r>
                <a:r>
                  <a:rPr lang="en-US" sz="2400" i="1" dirty="0" err="1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n</a:t>
                </a:r>
                <a:r>
                  <a:rPr lang="en-US" sz="2400" i="1" baseline="30000" dirty="0" err="1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a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=(1−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  <a:p>
                <a:pPr algn="ctr"/>
                <a:r>
                  <a:rPr lang="en-US" sz="24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Linear regime 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(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k </a:t>
                </a:r>
                <a:r>
                  <a:rPr lang="en-US" sz="2400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=</a:t>
                </a:r>
                <a:r>
                  <a:rPr lang="en-US" sz="2400" i="1" dirty="0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 </a:t>
                </a:r>
                <a:r>
                  <a:rPr lang="en-US" sz="2400" i="1" dirty="0" err="1">
                    <a:latin typeface="Cambria" panose="02040503050406030204" pitchFamily="18" charset="0"/>
                    <a:ea typeface="Helvetica Neue Thin" panose="020B0403020202020204" pitchFamily="34" charset="0"/>
                  </a:rPr>
                  <a:t>pn</a:t>
                </a:r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):</a:t>
                </a:r>
              </a:p>
              <a:p>
                <a:pPr algn="ctr"/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mr>
                            </m:m>
                          </m:e>
                        </m:d>
                      </m:e>
                    </m:func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sz="2400" dirty="0">
                    <a:latin typeface="Helvetica Neue Thin" panose="020B0403020202020204" pitchFamily="34" charset="0"/>
                    <a:ea typeface="Helvetica Neue Thin" panose="020B0403020202020204" pitchFamily="34" charset="0"/>
                  </a:rPr>
                  <a:t> is the binary entropy</a:t>
                </a:r>
              </a:p>
              <a:p>
                <a:pPr algn="ctr"/>
                <a:endParaRPr lang="en-US" sz="2400" dirty="0">
                  <a:latin typeface="Helvetica Neue Thin" panose="020B0403020202020204" pitchFamily="34" charset="0"/>
                  <a:ea typeface="Helvetica Neue Thin" panose="020B0403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75722"/>
                <a:ext cx="9144000" cy="51576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145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395416"/>
            <a:ext cx="9144000" cy="629414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In the linear regime,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naïve “sparsity-ignorant” algorithms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can be competitive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or even optimal.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endParaRPr lang="en-GB" sz="4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dirty="0">
              <a:solidFill>
                <a:schemeClr val="bg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95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395416"/>
            <a:ext cx="9144000" cy="629414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In the linear regime,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naïve “sparsity-ignorant” algorithms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can be competitive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or even optimal.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endParaRPr lang="en-GB" sz="44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In the linear regime,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order-optimal behaviour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can be obvious;</a:t>
            </a:r>
            <a:b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4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try to find the constants.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dirty="0">
              <a:solidFill>
                <a:schemeClr val="bg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371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3EB6B7-7961-124D-AA90-7CF215979363}"/>
              </a:ext>
            </a:extLst>
          </p:cNvPr>
          <p:cNvSpPr txBox="1"/>
          <p:nvPr/>
        </p:nvSpPr>
        <p:spPr>
          <a:xfrm>
            <a:off x="146304" y="236293"/>
            <a:ext cx="8851392" cy="60016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</a:p>
          <a:p>
            <a:pPr algn="ctr"/>
            <a: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Algorithms</a:t>
            </a:r>
            <a:b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</a:br>
            <a: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for adaptive</a:t>
            </a:r>
            <a:b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</a:br>
            <a:r>
              <a:rPr lang="en-US" sz="9600" dirty="0">
                <a:latin typeface="Helvetica Neue UltraLight" panose="02000206000000020004" pitchFamily="2" charset="0"/>
                <a:ea typeface="Helvetica Neue UltraLight" panose="02000206000000020004" pitchFamily="2" charset="0"/>
              </a:rPr>
              <a:t>group testing</a:t>
            </a:r>
          </a:p>
        </p:txBody>
      </p:sp>
    </p:spTree>
    <p:extLst>
      <p:ext uri="{BB962C8B-B14F-4D97-AF65-F5344CB8AC3E}">
        <p14:creationId xmlns:p14="http://schemas.microsoft.com/office/powerpoint/2010/main" val="2044126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(Sobel &amp;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Groll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, 1959)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43551-1974-E340-BBAF-7D7C8A79BBC0}"/>
              </a:ext>
            </a:extLst>
          </p:cNvPr>
          <p:cNvSpPr txBox="1"/>
          <p:nvPr/>
        </p:nvSpPr>
        <p:spPr>
          <a:xfrm>
            <a:off x="0" y="2384854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Keep splitting the set in half,</a:t>
            </a:r>
          </a:p>
          <a:p>
            <a:pPr algn="ctr"/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keeping a half that has</a:t>
            </a:r>
            <a:b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</a:br>
            <a:r>
              <a:rPr lang="en-US" sz="4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 defective item in it</a:t>
            </a:r>
          </a:p>
        </p:txBody>
      </p:sp>
    </p:spTree>
    <p:extLst>
      <p:ext uri="{BB962C8B-B14F-4D97-AF65-F5344CB8AC3E}">
        <p14:creationId xmlns:p14="http://schemas.microsoft.com/office/powerpoint/2010/main" val="1898572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097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2" y="1161537"/>
            <a:ext cx="3336154" cy="521455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254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2" y="1161537"/>
            <a:ext cx="3336154" cy="521455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4666295" y="1161536"/>
            <a:ext cx="333615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810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2" y="1161537"/>
            <a:ext cx="3336154" cy="25949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4666295" y="1161536"/>
            <a:ext cx="333615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24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9"/>
            <a:ext cx="91440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Inference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C5E9E-605D-BB42-984B-F194CBB72884}"/>
              </a:ext>
            </a:extLst>
          </p:cNvPr>
          <p:cNvSpPr txBox="1"/>
          <p:nvPr/>
        </p:nvSpPr>
        <p:spPr>
          <a:xfrm>
            <a:off x="1" y="133452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 are a large number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inputs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D82504-C2C7-0B4A-8E4A-EFCEBB43D0F6}"/>
              </a:ext>
            </a:extLst>
          </p:cNvPr>
          <p:cNvSpPr txBox="1"/>
          <p:nvPr/>
        </p:nvSpPr>
        <p:spPr>
          <a:xfrm>
            <a:off x="4572001" y="133452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only a small number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inputs are active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25C41-9A5B-DE47-A543-BC07C4280691}"/>
              </a:ext>
            </a:extLst>
          </p:cNvPr>
          <p:cNvSpPr txBox="1"/>
          <p:nvPr/>
        </p:nvSpPr>
        <p:spPr>
          <a:xfrm>
            <a:off x="0" y="2491735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Statistical models with n parameters: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Typically we need at least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pieces of data.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if we know all but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parameters are zero,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 require less data.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85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2" y="1161537"/>
            <a:ext cx="3336154" cy="2594919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4666295" y="1161536"/>
            <a:ext cx="333615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949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2" y="1161537"/>
            <a:ext cx="3336154" cy="2594919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4666295" y="1161536"/>
            <a:ext cx="333615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548077-C16C-2043-BE00-5339123A0000}"/>
              </a:ext>
            </a:extLst>
          </p:cNvPr>
          <p:cNvSpPr/>
          <p:nvPr/>
        </p:nvSpPr>
        <p:spPr>
          <a:xfrm>
            <a:off x="1211134" y="3745372"/>
            <a:ext cx="1779587" cy="25949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67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4" y="1161537"/>
            <a:ext cx="1779587" cy="2594919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3114885" y="1161536"/>
            <a:ext cx="488756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548077-C16C-2043-BE00-5339123A0000}"/>
              </a:ext>
            </a:extLst>
          </p:cNvPr>
          <p:cNvSpPr/>
          <p:nvPr/>
        </p:nvSpPr>
        <p:spPr>
          <a:xfrm>
            <a:off x="1211134" y="3745372"/>
            <a:ext cx="1779587" cy="25949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36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2" y="1161537"/>
            <a:ext cx="1691556" cy="2594919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3114885" y="1161536"/>
            <a:ext cx="488756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548077-C16C-2043-BE00-5339123A0000}"/>
              </a:ext>
            </a:extLst>
          </p:cNvPr>
          <p:cNvSpPr/>
          <p:nvPr/>
        </p:nvSpPr>
        <p:spPr>
          <a:xfrm>
            <a:off x="1211134" y="3745371"/>
            <a:ext cx="1779587" cy="126509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52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4" y="1161537"/>
            <a:ext cx="1779587" cy="2594919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3114885" y="1161536"/>
            <a:ext cx="488756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548077-C16C-2043-BE00-5339123A0000}"/>
              </a:ext>
            </a:extLst>
          </p:cNvPr>
          <p:cNvSpPr/>
          <p:nvPr/>
        </p:nvSpPr>
        <p:spPr>
          <a:xfrm>
            <a:off x="1211134" y="3745371"/>
            <a:ext cx="1779587" cy="1265092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05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2" y="1161537"/>
            <a:ext cx="1605802" cy="2594919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3114885" y="1161536"/>
            <a:ext cx="488756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548077-C16C-2043-BE00-5339123A0000}"/>
              </a:ext>
            </a:extLst>
          </p:cNvPr>
          <p:cNvSpPr/>
          <p:nvPr/>
        </p:nvSpPr>
        <p:spPr>
          <a:xfrm>
            <a:off x="1211134" y="3745371"/>
            <a:ext cx="1779587" cy="1265092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943DE6-16DF-D046-AF17-417ECAF095C9}"/>
              </a:ext>
            </a:extLst>
          </p:cNvPr>
          <p:cNvSpPr/>
          <p:nvPr/>
        </p:nvSpPr>
        <p:spPr>
          <a:xfrm>
            <a:off x="1285872" y="5010462"/>
            <a:ext cx="907009" cy="1265092"/>
          </a:xfrm>
          <a:prstGeom prst="rect">
            <a:avLst/>
          </a:prstGeom>
          <a:noFill/>
          <a:ln w="762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89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2" y="1161537"/>
            <a:ext cx="1605802" cy="2594919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3114885" y="1161536"/>
            <a:ext cx="488756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548077-C16C-2043-BE00-5339123A0000}"/>
              </a:ext>
            </a:extLst>
          </p:cNvPr>
          <p:cNvSpPr/>
          <p:nvPr/>
        </p:nvSpPr>
        <p:spPr>
          <a:xfrm>
            <a:off x="1211134" y="3745371"/>
            <a:ext cx="1779587" cy="1265092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943DE6-16DF-D046-AF17-417ECAF095C9}"/>
              </a:ext>
            </a:extLst>
          </p:cNvPr>
          <p:cNvSpPr/>
          <p:nvPr/>
        </p:nvSpPr>
        <p:spPr>
          <a:xfrm>
            <a:off x="1285872" y="5010462"/>
            <a:ext cx="907009" cy="1265092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solidFill>
              <a:schemeClr val="accent5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082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4" y="1161537"/>
            <a:ext cx="1779587" cy="2594919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3114885" y="1161536"/>
            <a:ext cx="488756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548077-C16C-2043-BE00-5339123A0000}"/>
              </a:ext>
            </a:extLst>
          </p:cNvPr>
          <p:cNvSpPr/>
          <p:nvPr/>
        </p:nvSpPr>
        <p:spPr>
          <a:xfrm>
            <a:off x="1211134" y="3745371"/>
            <a:ext cx="1779587" cy="1265092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F943DE6-16DF-D046-AF17-417ECAF095C9}"/>
              </a:ext>
            </a:extLst>
          </p:cNvPr>
          <p:cNvSpPr/>
          <p:nvPr/>
        </p:nvSpPr>
        <p:spPr>
          <a:xfrm>
            <a:off x="1285872" y="5010462"/>
            <a:ext cx="907009" cy="1265092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16C91AA-EC75-CB4C-97A9-00DA6845B4F2}"/>
              </a:ext>
            </a:extLst>
          </p:cNvPr>
          <p:cNvSpPr/>
          <p:nvPr/>
        </p:nvSpPr>
        <p:spPr>
          <a:xfrm>
            <a:off x="1692876" y="4552864"/>
            <a:ext cx="1767016" cy="2119787"/>
          </a:xfrm>
          <a:prstGeom prst="ellipse">
            <a:avLst/>
          </a:prstGeom>
          <a:noFill/>
          <a:ln w="152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55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666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4C1B523-F71D-0140-B020-ACEDC04186E9}"/>
              </a:ext>
            </a:extLst>
          </p:cNvPr>
          <p:cNvSpPr/>
          <p:nvPr/>
        </p:nvSpPr>
        <p:spPr>
          <a:xfrm>
            <a:off x="1211132" y="1161537"/>
            <a:ext cx="3336154" cy="5214551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4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9"/>
            <a:ext cx="91440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Inference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C5E9E-605D-BB42-984B-F194CBB72884}"/>
              </a:ext>
            </a:extLst>
          </p:cNvPr>
          <p:cNvSpPr txBox="1"/>
          <p:nvPr/>
        </p:nvSpPr>
        <p:spPr>
          <a:xfrm>
            <a:off x="1" y="133452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 are a large number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inputs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D82504-C2C7-0B4A-8E4A-EFCEBB43D0F6}"/>
              </a:ext>
            </a:extLst>
          </p:cNvPr>
          <p:cNvSpPr txBox="1"/>
          <p:nvPr/>
        </p:nvSpPr>
        <p:spPr>
          <a:xfrm>
            <a:off x="4572001" y="133452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only a small number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inputs are active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25C41-9A5B-DE47-A543-BC07C4280691}"/>
              </a:ext>
            </a:extLst>
          </p:cNvPr>
          <p:cNvSpPr txBox="1"/>
          <p:nvPr/>
        </p:nvSpPr>
        <p:spPr>
          <a:xfrm>
            <a:off x="0" y="2491735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Statistical models with </a:t>
            </a:r>
            <a:r>
              <a:rPr lang="en-US" sz="2400" b="1" i="1" dirty="0">
                <a:latin typeface="Cambria" panose="02040503050406030204" pitchFamily="18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</a:t>
            </a:r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parameters: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Typically we need at least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pieces of data.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if we know all but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parameters are zero,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 require less data.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Compressed sensing: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Typically solving simultaneous linear equations in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variables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requires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equations,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if the solution is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-sparse (in some basis) we require fewer.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2304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Simple binary splitting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(Sobel &amp;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Groll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, 1959)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485A34-F781-4B4F-8291-1EDF60FF545A}"/>
              </a:ext>
            </a:extLst>
          </p:cNvPr>
          <p:cNvSpPr/>
          <p:nvPr/>
        </p:nvSpPr>
        <p:spPr>
          <a:xfrm>
            <a:off x="339296" y="1915297"/>
            <a:ext cx="817605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 combinatorial (</a:t>
            </a:r>
            <a:r>
              <a:rPr lang="en-US" sz="3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known) model:</a:t>
            </a:r>
          </a:p>
          <a:p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Repeat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k times: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Use </a:t>
            </a:r>
            <a:r>
              <a:rPr lang="en-US" sz="2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binary splitting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find a defective.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	Remove it.</a:t>
            </a:r>
          </a:p>
        </p:txBody>
      </p:sp>
    </p:spTree>
    <p:extLst>
      <p:ext uri="{BB962C8B-B14F-4D97-AF65-F5344CB8AC3E}">
        <p14:creationId xmlns:p14="http://schemas.microsoft.com/office/powerpoint/2010/main" val="1206121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Simple binary splitting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(Sobel &amp; 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Groll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, 1959)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485A34-F781-4B4F-8291-1EDF60FF545A}"/>
              </a:ext>
            </a:extLst>
          </p:cNvPr>
          <p:cNvSpPr/>
          <p:nvPr/>
        </p:nvSpPr>
        <p:spPr>
          <a:xfrm>
            <a:off x="396704" y="1890585"/>
            <a:ext cx="835059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the probabilistic (</a:t>
            </a:r>
            <a:r>
              <a:rPr lang="en-US" sz="3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US" sz="3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unknown) model:</a:t>
            </a:r>
          </a:p>
          <a:p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1)  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 the whole set.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If the test is positive: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   Use </a:t>
            </a:r>
            <a:r>
              <a:rPr lang="en-US" sz="2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binary splitting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find a defective.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   Remove it, and return to 1).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If the test is negative: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   All items are nondefective. Halt.</a:t>
            </a:r>
          </a:p>
        </p:txBody>
      </p:sp>
    </p:spTree>
    <p:extLst>
      <p:ext uri="{BB962C8B-B14F-4D97-AF65-F5344CB8AC3E}">
        <p14:creationId xmlns:p14="http://schemas.microsoft.com/office/powerpoint/2010/main" val="2204969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Simple 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619882"/>
                <a:ext cx="9144000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Theorem:</a:t>
                </a:r>
                <a:br>
                  <a:rPr lang="en-US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br>
                  <a:rPr lang="en-US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simple binary splitting algorithm requires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𝑘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br>
                  <a:rPr lang="en-US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9882"/>
                <a:ext cx="9144000" cy="2616101"/>
              </a:xfrm>
              <a:prstGeom prst="rect">
                <a:avLst/>
              </a:prstGeom>
              <a:blipFill>
                <a:blip r:embed="rId2"/>
                <a:stretch>
                  <a:fillRect t="-2899" b="-6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9676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Simple 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619882"/>
                <a:ext cx="9144000" cy="26161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Theorem:</a:t>
                </a:r>
                <a:br>
                  <a:rPr lang="en-US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br>
                  <a:rPr lang="en-US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simple binary splitting algorithm requires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𝑘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br>
                  <a:rPr lang="en-US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9882"/>
                <a:ext cx="9144000" cy="2616101"/>
              </a:xfrm>
              <a:prstGeom prst="rect">
                <a:avLst/>
              </a:prstGeom>
              <a:blipFill>
                <a:blip r:embed="rId2"/>
                <a:stretch>
                  <a:fillRect t="-2899" b="-6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CA48F936-F2D9-1247-91C4-530A3D53FD36}"/>
              </a:ext>
            </a:extLst>
          </p:cNvPr>
          <p:cNvSpPr/>
          <p:nvPr/>
        </p:nvSpPr>
        <p:spPr>
          <a:xfrm>
            <a:off x="3076179" y="2774497"/>
            <a:ext cx="1711843" cy="1006671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E1D3D99-CFEC-F247-9E7C-BF6FE8F9D33E}"/>
              </a:ext>
            </a:extLst>
          </p:cNvPr>
          <p:cNvSpPr/>
          <p:nvPr/>
        </p:nvSpPr>
        <p:spPr>
          <a:xfrm>
            <a:off x="4955868" y="2774497"/>
            <a:ext cx="1160727" cy="1006671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682B3E-8C22-7D47-B6A6-F4367270F041}"/>
              </a:ext>
            </a:extLst>
          </p:cNvPr>
          <p:cNvSpPr txBox="1"/>
          <p:nvPr/>
        </p:nvSpPr>
        <p:spPr>
          <a:xfrm rot="1497080">
            <a:off x="-149532" y="3635818"/>
            <a:ext cx="5535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accent5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32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solidFill>
                  <a:schemeClr val="accent5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rounds of binary splitting</a:t>
            </a:r>
            <a:br>
              <a:rPr lang="en-US" sz="3200" dirty="0">
                <a:solidFill>
                  <a:schemeClr val="accent5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3200" dirty="0">
                <a:solidFill>
                  <a:schemeClr val="accent5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set of size </a:t>
            </a:r>
            <a:r>
              <a:rPr lang="en-US" sz="3600" i="1" dirty="0">
                <a:solidFill>
                  <a:schemeClr val="accent5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n</a:t>
            </a:r>
            <a:endParaRPr lang="en-US" sz="3600" dirty="0">
              <a:solidFill>
                <a:schemeClr val="accent5"/>
              </a:solidFill>
              <a:latin typeface="Times New Roman" panose="02020603050405020304" pitchFamily="18" charset="0"/>
              <a:ea typeface="Helvetica Neue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45409-FB1B-134B-BEB0-3A55F08C7406}"/>
              </a:ext>
            </a:extLst>
          </p:cNvPr>
          <p:cNvSpPr txBox="1"/>
          <p:nvPr/>
        </p:nvSpPr>
        <p:spPr>
          <a:xfrm rot="20358958">
            <a:off x="4711141" y="3502295"/>
            <a:ext cx="4789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“book-keeping” tests </a:t>
            </a:r>
            <a:r>
              <a:rPr lang="en-US" sz="3200" dirty="0">
                <a:solidFill>
                  <a:schemeClr val="accent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and</a:t>
            </a:r>
            <a:r>
              <a:rPr lang="en-US" sz="3200" dirty="0">
                <a:solidFill>
                  <a:schemeClr val="accent6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rounding errors</a:t>
            </a:r>
            <a:endParaRPr lang="en-US" sz="3600" dirty="0">
              <a:solidFill>
                <a:schemeClr val="accent6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8848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Simple 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619882"/>
                <a:ext cx="9144000" cy="541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Theorem:</a:t>
                </a:r>
                <a:br>
                  <a:rPr lang="en-US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br>
                  <a:rPr lang="en-US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simple binary splitting algorithm requires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𝑛</m:t>
                          </m:r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𝑘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br>
                  <a:rPr lang="en-US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tests.</a:t>
                </a:r>
              </a:p>
              <a:p>
                <a:pPr algn="ctr"/>
                <a:endParaRPr lang="en-US" sz="28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28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Very sparse regime: </a:t>
                </a:r>
                <a:r>
                  <a:rPr lang="en-US" sz="28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optimal scaling and constant</a:t>
                </a:r>
              </a:p>
              <a:p>
                <a:pPr algn="ctr"/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28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Sparse regime: </a:t>
                </a:r>
                <a:r>
                  <a:rPr lang="en-US" sz="28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optimal scaling; suboptimal constant</a:t>
                </a:r>
              </a:p>
              <a:p>
                <a:pPr algn="ctr"/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28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Linear regime: </a:t>
                </a:r>
                <a:r>
                  <a:rPr lang="en-US" sz="28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worse than individual testing for large </a:t>
                </a:r>
                <a:r>
                  <a:rPr lang="en-US" sz="2800" i="1" dirty="0">
                    <a:latin typeface="Cambria" panose="02040503050406030204" pitchFamily="18" charset="0"/>
                    <a:ea typeface="Helvetica Neue Light" panose="02000403000000020004" pitchFamily="2" charset="0"/>
                  </a:rPr>
                  <a:t>n</a:t>
                </a: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619882"/>
                <a:ext cx="9144000" cy="5416868"/>
              </a:xfrm>
              <a:prstGeom prst="rect">
                <a:avLst/>
              </a:prstGeom>
              <a:blipFill>
                <a:blip r:embed="rId2"/>
                <a:stretch>
                  <a:fillRect t="-1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680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Generalized binary splitting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(Hwang, 1972)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43551-1974-E340-BBAF-7D7C8A79BBC0}"/>
              </a:ext>
            </a:extLst>
          </p:cNvPr>
          <p:cNvSpPr txBox="1"/>
          <p:nvPr/>
        </p:nvSpPr>
        <p:spPr>
          <a:xfrm>
            <a:off x="0" y="2541315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the sparse and linear regimes,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 waste too much time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the beginning of each stage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testing sets that are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almost certain to contain a defective item</a:t>
            </a:r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84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Generalized binary splitting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(Hwang, 1972)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43551-1974-E340-BBAF-7D7C8A79BBC0}"/>
              </a:ext>
            </a:extLst>
          </p:cNvPr>
          <p:cNvSpPr txBox="1"/>
          <p:nvPr/>
        </p:nvSpPr>
        <p:spPr>
          <a:xfrm>
            <a:off x="0" y="1738126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Split into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sets of size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n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/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b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For each set do simple binary splitting: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850AE-5E8B-A141-9DC0-50F385D4D1A7}"/>
              </a:ext>
            </a:extLst>
          </p:cNvPr>
          <p:cNvSpPr/>
          <p:nvPr/>
        </p:nvSpPr>
        <p:spPr>
          <a:xfrm>
            <a:off x="1210932" y="3350082"/>
            <a:ext cx="706806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1)  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 the whole set.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If the test is positive: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Use </a:t>
            </a:r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binary splitting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find a defective.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Remove it, and return to 1).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If the test is negative: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All items are nondefective. Halt.</a:t>
            </a:r>
          </a:p>
        </p:txBody>
      </p:sp>
    </p:spTree>
    <p:extLst>
      <p:ext uri="{BB962C8B-B14F-4D97-AF65-F5344CB8AC3E}">
        <p14:creationId xmlns:p14="http://schemas.microsoft.com/office/powerpoint/2010/main" val="22410436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Generalized binary splitting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(Hwang, 1972)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43551-1974-E340-BBAF-7D7C8A79BBC0}"/>
              </a:ext>
            </a:extLst>
          </p:cNvPr>
          <p:cNvSpPr txBox="1"/>
          <p:nvPr/>
        </p:nvSpPr>
        <p:spPr>
          <a:xfrm>
            <a:off x="0" y="1738126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Split into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sets of size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n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/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b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For each set do simple binary splitting: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5850AE-5E8B-A141-9DC0-50F385D4D1A7}"/>
              </a:ext>
            </a:extLst>
          </p:cNvPr>
          <p:cNvSpPr/>
          <p:nvPr/>
        </p:nvSpPr>
        <p:spPr>
          <a:xfrm>
            <a:off x="1210932" y="3350082"/>
            <a:ext cx="706806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1)  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 the whole set.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If the test is positive: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Use </a:t>
            </a:r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binary splitting 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find a defective.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Remove it, and return to 1).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1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If the test is negative: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All items are nondefective. Halt.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361441-FC28-9D42-80AF-2359BA6E4320}"/>
              </a:ext>
            </a:extLst>
          </p:cNvPr>
          <p:cNvSpPr txBox="1"/>
          <p:nvPr/>
        </p:nvSpPr>
        <p:spPr>
          <a:xfrm rot="2407862">
            <a:off x="5300442" y="1416598"/>
            <a:ext cx="4789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On average,</a:t>
            </a:r>
            <a:br>
              <a:rPr lang="en-US" sz="3200" dirty="0">
                <a:solidFill>
                  <a:schemeClr val="accent6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3200" dirty="0">
                <a:solidFill>
                  <a:schemeClr val="accent6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one defective each</a:t>
            </a:r>
            <a:endParaRPr lang="en-US" sz="3600" dirty="0">
              <a:solidFill>
                <a:schemeClr val="accent6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D5F1DE-E5F6-7444-AAB1-25882D2C93F5}"/>
              </a:ext>
            </a:extLst>
          </p:cNvPr>
          <p:cNvSpPr/>
          <p:nvPr/>
        </p:nvSpPr>
        <p:spPr>
          <a:xfrm>
            <a:off x="1972341" y="1528761"/>
            <a:ext cx="5119022" cy="1168871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147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Generalized binary splitting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(Hwang, 1972;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Baldassini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–Johnson–Aldridge, 2013)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804088"/>
                <a:ext cx="9144000" cy="4813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Theorem:</a:t>
                </a:r>
                <a:br>
                  <a:rPr lang="en-US" sz="32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br>
                  <a:rPr lang="en-US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generalized binary splitting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algorithm requires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𝑘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br>
                  <a:rPr lang="en-US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tests.</a:t>
                </a:r>
              </a:p>
              <a:p>
                <a:pPr algn="ctr"/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This is optimal in the sparse regime.</a:t>
                </a: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04088"/>
                <a:ext cx="9144000" cy="4813754"/>
              </a:xfrm>
              <a:prstGeom prst="rect">
                <a:avLst/>
              </a:prstGeom>
              <a:blipFill>
                <a:blip r:embed="rId2"/>
                <a:stretch>
                  <a:fillRect t="-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2240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Generalized binary splitting</a:t>
            </a:r>
            <a:b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(Hwang, 1972; </a:t>
            </a:r>
            <a:r>
              <a:rPr lang="en-US" sz="2800" dirty="0" err="1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Baldassini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+mn-cs"/>
              </a:rPr>
              <a:t>–Johnson–Aldridge, 2013)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828798"/>
                <a:ext cx="9144000" cy="53061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Theorem:</a:t>
                </a:r>
                <a:br>
                  <a:rPr lang="en-US" sz="3200" b="1" dirty="0">
                    <a:solidFill>
                      <a:schemeClr val="bg1">
                        <a:lumMod val="8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</a:br>
                <a:b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generalized binary splitting</a:t>
                </a:r>
                <a:b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algorithm requires</a:t>
                </a:r>
                <a:b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solidFill>
                    <a:schemeClr val="bg1">
                      <a:lumMod val="50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𝑘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br>
                  <a:rPr lang="en-US" sz="1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tests.</a:t>
                </a:r>
              </a:p>
              <a:p>
                <a:pPr algn="ctr"/>
                <a:endParaRPr lang="en-US" sz="3200" dirty="0">
                  <a:solidFill>
                    <a:schemeClr val="bg1">
                      <a:lumMod val="85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solidFill>
                      <a:schemeClr val="bg1">
                        <a:lumMod val="85000"/>
                      </a:schemeClr>
                    </a:solidFill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This is optimal in the sparse regime.</a:t>
                </a:r>
              </a:p>
              <a:p>
                <a:pPr algn="ctr"/>
                <a:endParaRPr lang="en-US" sz="3200" dirty="0">
                  <a:solidFill>
                    <a:schemeClr val="bg1">
                      <a:lumMod val="85000"/>
                    </a:schemeClr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828798"/>
                <a:ext cx="9144000" cy="5306196"/>
              </a:xfrm>
              <a:prstGeom prst="rect">
                <a:avLst/>
              </a:prstGeom>
              <a:blipFill>
                <a:blip r:embed="rId2"/>
                <a:stretch>
                  <a:fillRect t="-1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6DA629F0-8070-784D-866E-01820020791B}"/>
              </a:ext>
            </a:extLst>
          </p:cNvPr>
          <p:cNvSpPr/>
          <p:nvPr/>
        </p:nvSpPr>
        <p:spPr>
          <a:xfrm>
            <a:off x="3062178" y="3440753"/>
            <a:ext cx="1711843" cy="1440165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B2B44D5-1C88-D540-AF0A-4689237D813A}"/>
              </a:ext>
            </a:extLst>
          </p:cNvPr>
          <p:cNvSpPr/>
          <p:nvPr/>
        </p:nvSpPr>
        <p:spPr>
          <a:xfrm>
            <a:off x="4944141" y="3440752"/>
            <a:ext cx="1297172" cy="1440165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543920-8ACD-4B48-9A12-37B25634104F}"/>
              </a:ext>
            </a:extLst>
          </p:cNvPr>
          <p:cNvSpPr txBox="1"/>
          <p:nvPr/>
        </p:nvSpPr>
        <p:spPr>
          <a:xfrm rot="18966599">
            <a:off x="-669750" y="3177371"/>
            <a:ext cx="5535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accent5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k</a:t>
            </a:r>
            <a:r>
              <a:rPr lang="en-US" sz="32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200" dirty="0">
                <a:solidFill>
                  <a:schemeClr val="accent5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rounds of binary splitting</a:t>
            </a:r>
            <a:br>
              <a:rPr lang="en-US" sz="3200" dirty="0">
                <a:solidFill>
                  <a:schemeClr val="accent5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3200" dirty="0">
                <a:solidFill>
                  <a:schemeClr val="accent5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set of size </a:t>
            </a:r>
            <a:r>
              <a:rPr lang="en-US" sz="3600" i="1" dirty="0">
                <a:solidFill>
                  <a:schemeClr val="accent5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n</a:t>
            </a:r>
            <a:r>
              <a:rPr lang="en-US" sz="3600" dirty="0">
                <a:solidFill>
                  <a:schemeClr val="accent5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/</a:t>
            </a:r>
            <a:r>
              <a:rPr lang="en-US" sz="3600" i="1" dirty="0">
                <a:solidFill>
                  <a:schemeClr val="accent5"/>
                </a:solidFill>
                <a:latin typeface="Times New Roman" panose="02020603050405020304" pitchFamily="18" charset="0"/>
                <a:ea typeface="Helvetica Neue" panose="02000503000000020004" pitchFamily="2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861F04-C666-2442-ACCC-739616E35AC0}"/>
              </a:ext>
            </a:extLst>
          </p:cNvPr>
          <p:cNvSpPr txBox="1"/>
          <p:nvPr/>
        </p:nvSpPr>
        <p:spPr>
          <a:xfrm rot="2407862">
            <a:off x="4739271" y="3151270"/>
            <a:ext cx="47891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“book-keeping” tests </a:t>
            </a:r>
            <a:r>
              <a:rPr lang="en-US" sz="3200" dirty="0">
                <a:solidFill>
                  <a:schemeClr val="accent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and</a:t>
            </a:r>
            <a:r>
              <a:rPr lang="en-US" sz="3200" dirty="0">
                <a:solidFill>
                  <a:schemeClr val="accent6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rounding errors</a:t>
            </a:r>
            <a:endParaRPr lang="en-US" sz="3600" dirty="0">
              <a:solidFill>
                <a:schemeClr val="accent6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3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9"/>
            <a:ext cx="91440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Inference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C5E9E-605D-BB42-984B-F194CBB72884}"/>
              </a:ext>
            </a:extLst>
          </p:cNvPr>
          <p:cNvSpPr txBox="1"/>
          <p:nvPr/>
        </p:nvSpPr>
        <p:spPr>
          <a:xfrm>
            <a:off x="1" y="133452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There are a large number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inputs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D82504-C2C7-0B4A-8E4A-EFCEBB43D0F6}"/>
              </a:ext>
            </a:extLst>
          </p:cNvPr>
          <p:cNvSpPr txBox="1"/>
          <p:nvPr/>
        </p:nvSpPr>
        <p:spPr>
          <a:xfrm>
            <a:off x="4572001" y="1334526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only a small number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inputs are active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B25C41-9A5B-DE47-A543-BC07C4280691}"/>
              </a:ext>
            </a:extLst>
          </p:cNvPr>
          <p:cNvSpPr txBox="1"/>
          <p:nvPr/>
        </p:nvSpPr>
        <p:spPr>
          <a:xfrm>
            <a:off x="0" y="2491735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Statistical models with n parameters: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Typically we need at least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pieces of data.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if we know all but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of the parameters are zero,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we require less data.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Compressed sensing: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Typically solving simultaneous linear equations in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variables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requires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n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equations,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but if the solution is </a:t>
            </a:r>
            <a:r>
              <a:rPr lang="en-US" sz="2400" i="1" dirty="0">
                <a:latin typeface="Cambria" panose="02040503050406030204" pitchFamily="18" charset="0"/>
                <a:ea typeface="HELVETICA NEUE LIGHT" panose="02000403000000020004" pitchFamily="2" charset="0"/>
              </a:rPr>
              <a:t>k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-sparse (in some basis) we require fewer.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24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Pooled group testing…</a:t>
            </a:r>
          </a:p>
        </p:txBody>
      </p:sp>
    </p:spTree>
    <p:extLst>
      <p:ext uri="{BB962C8B-B14F-4D97-AF65-F5344CB8AC3E}">
        <p14:creationId xmlns:p14="http://schemas.microsoft.com/office/powerpoint/2010/main" val="39010440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83957"/>
            <a:ext cx="9144000" cy="530560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6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Don’t waste effort</a:t>
            </a:r>
            <a:br>
              <a:rPr lang="en-GB" sz="6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6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on measurements</a:t>
            </a:r>
            <a:br>
              <a:rPr lang="en-GB" sz="6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6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if you think you know</a:t>
            </a:r>
            <a:br>
              <a:rPr lang="en-GB" sz="6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60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what the answer will be.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dirty="0">
              <a:solidFill>
                <a:schemeClr val="bg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69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Linear regime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Split into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sets of size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/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= 1/</a:t>
                </a:r>
                <a:r>
                  <a:rPr lang="en-US" sz="3600" i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p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br>
                  <a:rPr lang="en-US" sz="16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For each set do simple binary splitting.</a:t>
                </a:r>
              </a:p>
              <a:p>
                <a:pPr algn="ctr"/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generalized binary splitting algorithm requires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𝑘</m:t>
                          </m:r>
                        </m:e>
                      </m:d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GB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</a:t>
                </a: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blipFill>
                <a:blip r:embed="rId2"/>
                <a:stretch>
                  <a:fillRect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1994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Linear regime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Split into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sets of size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/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= 1/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p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br>
                  <a:rPr lang="en-US" sz="16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For each set do simple binary splitting.</a:t>
                </a:r>
              </a:p>
              <a:p>
                <a:pPr algn="ctr"/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generalized binary splitting algorithm requires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𝑘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</a:t>
                </a: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blipFill>
                <a:blip r:embed="rId2"/>
                <a:stretch>
                  <a:fillRect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6961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Linear regime</a:t>
            </a:r>
            <a:endParaRPr lang="en-US" sz="3200" dirty="0"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Split into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sets of size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/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= 1/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p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br>
                  <a:rPr lang="en-US" sz="16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For each set do simple binary splitting.</a:t>
                </a:r>
              </a:p>
              <a:p>
                <a:pPr algn="ctr"/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generalized binary splitting algorithm requires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𝑘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</a:t>
                </a: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blipFill>
                <a:blip r:embed="rId2"/>
                <a:stretch>
                  <a:fillRect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F85D2C9-C317-AF45-822C-4EA50BAAD78E}"/>
              </a:ext>
            </a:extLst>
          </p:cNvPr>
          <p:cNvSpPr/>
          <p:nvPr/>
        </p:nvSpPr>
        <p:spPr>
          <a:xfrm>
            <a:off x="6519864" y="1371602"/>
            <a:ext cx="1171575" cy="9286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FAD74-420C-0B48-8817-EC1055BEC764}"/>
              </a:ext>
            </a:extLst>
          </p:cNvPr>
          <p:cNvSpPr txBox="1"/>
          <p:nvPr/>
        </p:nvSpPr>
        <p:spPr>
          <a:xfrm rot="2138206">
            <a:off x="6400455" y="587596"/>
            <a:ext cx="3214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Might not be</a:t>
            </a:r>
            <a:b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integer</a:t>
            </a:r>
          </a:p>
        </p:txBody>
      </p:sp>
    </p:spTree>
    <p:extLst>
      <p:ext uri="{BB962C8B-B14F-4D97-AF65-F5344CB8AC3E}">
        <p14:creationId xmlns:p14="http://schemas.microsoft.com/office/powerpoint/2010/main" val="4254299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Linear regime</a:t>
            </a:r>
            <a:endParaRPr lang="en-US" sz="3200" dirty="0"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Split into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sets of size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/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= 1/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p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br>
                  <a:rPr lang="en-US" sz="16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For each set do simple binary splitting.</a:t>
                </a:r>
              </a:p>
              <a:p>
                <a:pPr algn="ctr"/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generalized binary splitting algorithm requires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𝑘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</a:t>
                </a: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blipFill>
                <a:blip r:embed="rId2"/>
                <a:stretch>
                  <a:fillRect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F85D2C9-C317-AF45-822C-4EA50BAAD78E}"/>
              </a:ext>
            </a:extLst>
          </p:cNvPr>
          <p:cNvSpPr/>
          <p:nvPr/>
        </p:nvSpPr>
        <p:spPr>
          <a:xfrm>
            <a:off x="6519864" y="1371602"/>
            <a:ext cx="1171575" cy="9286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961613-549B-D344-960F-EBA87BE6E2FE}"/>
              </a:ext>
            </a:extLst>
          </p:cNvPr>
          <p:cNvSpPr/>
          <p:nvPr/>
        </p:nvSpPr>
        <p:spPr>
          <a:xfrm>
            <a:off x="6858001" y="3975859"/>
            <a:ext cx="1171575" cy="1039055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FAD74-420C-0B48-8817-EC1055BEC764}"/>
              </a:ext>
            </a:extLst>
          </p:cNvPr>
          <p:cNvSpPr txBox="1"/>
          <p:nvPr/>
        </p:nvSpPr>
        <p:spPr>
          <a:xfrm rot="2138206">
            <a:off x="6400455" y="587596"/>
            <a:ext cx="3214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Might not be</a:t>
            </a:r>
            <a:b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integer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1BD6D-4FA4-6340-B25A-0E440FB7383F}"/>
              </a:ext>
            </a:extLst>
          </p:cNvPr>
          <p:cNvSpPr txBox="1"/>
          <p:nvPr/>
        </p:nvSpPr>
        <p:spPr>
          <a:xfrm rot="20477880">
            <a:off x="5404084" y="5138134"/>
            <a:ext cx="40794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Need to be careful</a:t>
            </a:r>
            <a:br>
              <a:rPr lang="en-US" sz="32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“error term”</a:t>
            </a:r>
          </a:p>
        </p:txBody>
      </p:sp>
    </p:spTree>
    <p:extLst>
      <p:ext uri="{BB962C8B-B14F-4D97-AF65-F5344CB8AC3E}">
        <p14:creationId xmlns:p14="http://schemas.microsoft.com/office/powerpoint/2010/main" val="1271098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Linear regime</a:t>
            </a:r>
            <a:endParaRPr lang="en-US" sz="3200" dirty="0"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Split into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sets of size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n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/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= 1/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p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br>
                  <a:rPr lang="en-US" sz="16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For each set do simple binary splitting.</a:t>
                </a:r>
              </a:p>
              <a:p>
                <a:pPr algn="ctr"/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The generalized binary splitting algorithm requires</a:t>
                </a:r>
                <a:b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endParaRPr lang="en-US" sz="1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  <m: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  <m:t>𝑘</m:t>
                              </m:r>
                            </m:den>
                          </m:f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𝑘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charset="0"/>
                            </a:rPr>
                            <m:t>𝑝</m:t>
                          </m:r>
                          <m:func>
                            <m:func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3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func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𝑂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(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𝑛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</a:t>
                </a: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80951"/>
                <a:ext cx="9144000" cy="4424416"/>
              </a:xfrm>
              <a:prstGeom prst="rect">
                <a:avLst/>
              </a:prstGeom>
              <a:blipFill>
                <a:blip r:embed="rId2"/>
                <a:stretch>
                  <a:fillRect t="-20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2F85D2C9-C317-AF45-822C-4EA50BAAD78E}"/>
              </a:ext>
            </a:extLst>
          </p:cNvPr>
          <p:cNvSpPr/>
          <p:nvPr/>
        </p:nvSpPr>
        <p:spPr>
          <a:xfrm>
            <a:off x="6519864" y="1371602"/>
            <a:ext cx="1171575" cy="9286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961613-549B-D344-960F-EBA87BE6E2FE}"/>
              </a:ext>
            </a:extLst>
          </p:cNvPr>
          <p:cNvSpPr/>
          <p:nvPr/>
        </p:nvSpPr>
        <p:spPr>
          <a:xfrm>
            <a:off x="6858001" y="3975859"/>
            <a:ext cx="1171575" cy="1039055"/>
          </a:xfrm>
          <a:prstGeom prst="ellipse">
            <a:avLst/>
          </a:prstGeom>
          <a:noFill/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FFAD74-420C-0B48-8817-EC1055BEC764}"/>
              </a:ext>
            </a:extLst>
          </p:cNvPr>
          <p:cNvSpPr txBox="1"/>
          <p:nvPr/>
        </p:nvSpPr>
        <p:spPr>
          <a:xfrm rot="2138206">
            <a:off x="6400455" y="587596"/>
            <a:ext cx="3214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Might not be</a:t>
            </a:r>
            <a:b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integer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1BD6D-4FA4-6340-B25A-0E440FB7383F}"/>
              </a:ext>
            </a:extLst>
          </p:cNvPr>
          <p:cNvSpPr txBox="1"/>
          <p:nvPr/>
        </p:nvSpPr>
        <p:spPr>
          <a:xfrm rot="20477880">
            <a:off x="5404084" y="5138134"/>
            <a:ext cx="40794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Need to be careful</a:t>
            </a:r>
            <a:br>
              <a:rPr lang="en-US" sz="32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solidFill>
                  <a:schemeClr val="accent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“error term”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1F8E2E0-13D2-D846-BCB6-5F0FE809B858}"/>
              </a:ext>
            </a:extLst>
          </p:cNvPr>
          <p:cNvSpPr/>
          <p:nvPr/>
        </p:nvSpPr>
        <p:spPr>
          <a:xfrm>
            <a:off x="4341178" y="3797300"/>
            <a:ext cx="2046471" cy="1358899"/>
          </a:xfrm>
          <a:prstGeom prst="ellipse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7E371A-0E0B-AC44-9D9C-4A85C34EE075}"/>
              </a:ext>
            </a:extLst>
          </p:cNvPr>
          <p:cNvSpPr txBox="1"/>
          <p:nvPr/>
        </p:nvSpPr>
        <p:spPr>
          <a:xfrm rot="898824">
            <a:off x="1626087" y="5148757"/>
            <a:ext cx="4079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Suboptimal compared to counting bound</a:t>
            </a:r>
          </a:p>
        </p:txBody>
      </p:sp>
    </p:spTree>
    <p:extLst>
      <p:ext uri="{BB962C8B-B14F-4D97-AF65-F5344CB8AC3E}">
        <p14:creationId xmlns:p14="http://schemas.microsoft.com/office/powerpoint/2010/main" val="2073907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Instead we’ll try…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728663" y="1578426"/>
            <a:ext cx="76866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1)	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Pick a set of size </a:t>
            </a:r>
            <a:r>
              <a:rPr lang="en-US" sz="32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 </a:t>
            </a:r>
            <a:r>
              <a:rPr lang="en-US" sz="32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= 2</a:t>
            </a:r>
            <a:r>
              <a:rPr lang="en-US" sz="32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2)  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 the set.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If the test is positive: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 Use </a:t>
            </a:r>
            <a:r>
              <a:rPr lang="en-US" sz="2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binary splitting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find a defective.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 Return to 1).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If the test is negative: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 All items in the set are nondefective.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     Return to 1).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33CC1-FAFF-5D49-A55B-F0F3E6D44DA3}"/>
              </a:ext>
            </a:extLst>
          </p:cNvPr>
          <p:cNvSpPr txBox="1"/>
          <p:nvPr/>
        </p:nvSpPr>
        <p:spPr>
          <a:xfrm rot="1213279">
            <a:off x="4310322" y="1746247"/>
            <a:ext cx="4529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(Parameter to be chosen later)</a:t>
            </a:r>
          </a:p>
        </p:txBody>
      </p:sp>
    </p:spTree>
    <p:extLst>
      <p:ext uri="{BB962C8B-B14F-4D97-AF65-F5344CB8AC3E}">
        <p14:creationId xmlns:p14="http://schemas.microsoft.com/office/powerpoint/2010/main" val="38356912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Instead we’ll try…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728663" y="1578426"/>
            <a:ext cx="76866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1)	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Pick a set of size </a:t>
            </a:r>
            <a:r>
              <a:rPr lang="en-US" sz="32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 </a:t>
            </a:r>
            <a:r>
              <a:rPr lang="en-US" sz="32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= 2</a:t>
            </a:r>
            <a:r>
              <a:rPr lang="en-US" sz="32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2)  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 the set.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If the test is positive: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 Use </a:t>
            </a:r>
            <a:r>
              <a:rPr lang="en-US" sz="28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binary splitting 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to find a defective.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 Return to 1).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lvl="1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If the test is negative: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        All items in the set are nondefective.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	     Return to 1).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6A4FF-AFA9-EA40-AA20-C0DDE62AB5BE}"/>
              </a:ext>
            </a:extLst>
          </p:cNvPr>
          <p:cNvSpPr txBox="1"/>
          <p:nvPr/>
        </p:nvSpPr>
        <p:spPr>
          <a:xfrm>
            <a:off x="3395663" y="2113475"/>
            <a:ext cx="5748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= 1</a:t>
            </a:r>
            <a:r>
              <a:rPr lang="en-US" sz="2400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: Individual testing</a:t>
            </a:r>
          </a:p>
          <a:p>
            <a:r>
              <a:rPr lang="en-US" sz="2800" i="1" dirty="0">
                <a:solidFill>
                  <a:schemeClr val="accent1"/>
                </a:solidFill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2800" dirty="0">
                <a:solidFill>
                  <a:schemeClr val="accent1"/>
                </a:solidFill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= 2</a:t>
            </a:r>
            <a:r>
              <a:rPr lang="en-US" sz="2400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: Fischer–</a:t>
            </a:r>
            <a:r>
              <a:rPr lang="en-US" sz="2400" dirty="0" err="1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Klasner</a:t>
            </a:r>
            <a:r>
              <a:rPr lang="en-US" sz="2400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–</a:t>
            </a:r>
            <a:r>
              <a:rPr lang="en-US" sz="2400" dirty="0" err="1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Wegenera</a:t>
            </a:r>
            <a:r>
              <a:rPr lang="en-US" sz="2400" dirty="0">
                <a:solidFill>
                  <a:schemeClr val="accent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, 1999</a:t>
            </a:r>
          </a:p>
        </p:txBody>
      </p:sp>
    </p:spTree>
    <p:extLst>
      <p:ext uri="{BB962C8B-B14F-4D97-AF65-F5344CB8AC3E}">
        <p14:creationId xmlns:p14="http://schemas.microsoft.com/office/powerpoint/2010/main" val="11409107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Combinatorial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43551-1974-E340-BBAF-7D7C8A79BBC0}"/>
              </a:ext>
            </a:extLst>
          </p:cNvPr>
          <p:cNvSpPr txBox="1"/>
          <p:nvPr/>
        </p:nvSpPr>
        <p:spPr>
          <a:xfrm>
            <a:off x="0" y="1409512"/>
            <a:ext cx="9144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each run through the loop we find: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1 test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or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 defective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+ log</a:t>
            </a:r>
            <a:r>
              <a:rPr lang="en-GB" sz="3600" baseline="-25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2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 +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</a:t>
            </a: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tests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815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CD1AC5-96E3-9941-A95C-16771692BF50}"/>
              </a:ext>
            </a:extLst>
          </p:cNvPr>
          <p:cNvGrpSpPr/>
          <p:nvPr/>
        </p:nvGrpSpPr>
        <p:grpSpPr>
          <a:xfrm>
            <a:off x="1211132" y="1311545"/>
            <a:ext cx="6721736" cy="4883978"/>
            <a:chOff x="408135" y="1311545"/>
            <a:chExt cx="6721736" cy="48839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6F1478-677B-3644-998F-CD920D80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3831233"/>
              <a:ext cx="1100756" cy="110443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022FA-722E-FA4A-8A07-BE2D2C28D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3831233"/>
              <a:ext cx="1100756" cy="11044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019C4BC-CF3C-FB42-9A26-7E549523C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5091077"/>
              <a:ext cx="1100756" cy="11044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79C4366-9707-2D40-9850-3D599EEA7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5091078"/>
              <a:ext cx="1100756" cy="110443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F1A49A-EDE5-3B48-8F44-13E5D16AE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5091078"/>
              <a:ext cx="1100756" cy="11044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7AC1A0-2C6E-714B-885D-9BA7CDD67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0" y="1311545"/>
              <a:ext cx="1100756" cy="11044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78E519-CBB1-C847-A3F1-E0B07B0C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2571390"/>
              <a:ext cx="1100756" cy="110443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38D4AF9-A42C-2945-9CCB-964021953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127" y="1311550"/>
              <a:ext cx="1100756" cy="110443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D2A3D8F-4335-9741-9F21-E246706A5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1311552"/>
              <a:ext cx="1100756" cy="11044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F91212-72F0-B347-8644-0C22F9D3A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1311552"/>
              <a:ext cx="1100756" cy="11044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8EF395-BA3D-104A-8B1C-421459BD8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1311551"/>
              <a:ext cx="1100756" cy="110443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7E25A0-19EA-1E47-9F30-CB84F441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1311550"/>
              <a:ext cx="1100756" cy="110443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4F97F3-E124-B44F-AC41-BAF58DF26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1311549"/>
              <a:ext cx="1100756" cy="110443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2D07AA-5BB0-0E49-B8E0-3EF1B3B03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1311548"/>
              <a:ext cx="1100756" cy="1104438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6181546-16AB-A842-919A-CF962D9E26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2571397"/>
              <a:ext cx="1100756" cy="110443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09E02B-7E4F-F840-89BF-20575D3B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2571397"/>
              <a:ext cx="1100756" cy="110443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5DF1AB-8885-0844-8ED7-FDFD8B22E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2571396"/>
              <a:ext cx="1100756" cy="110443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2CEE9F-CEB4-D743-A53C-F767627C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2571395"/>
              <a:ext cx="1100756" cy="110443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8539208-74A0-0148-A2A4-ECBD6E43C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2571394"/>
              <a:ext cx="1100756" cy="110443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0DE24FF-12C3-9D49-B297-E46126366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2571393"/>
              <a:ext cx="1100756" cy="110443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124DE7-BEEF-DF48-A8EA-AB7526D7E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3121" y="2571393"/>
              <a:ext cx="1100756" cy="110443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2DD2B4C-A0DD-9244-8CD7-3D698E070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3831240"/>
              <a:ext cx="1100756" cy="110443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7B26ED9-F389-DA49-A710-CDDC36C6A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132" y="3831240"/>
              <a:ext cx="1100756" cy="110443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3CFB-3327-DE46-B1C7-BA66696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3831239"/>
              <a:ext cx="1100756" cy="110443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C2FADED-DA06-EC4D-9E3C-17CF7F087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3831238"/>
              <a:ext cx="1100756" cy="110443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222083F-797A-AE46-992F-80F4DFA1E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3831237"/>
              <a:ext cx="1100756" cy="110443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6B5B3A03-CDA4-C842-AAF0-CCD5E9C0E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3831236"/>
              <a:ext cx="1100756" cy="1104438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EB0B310-8B1B-B346-88F3-2E0D7928E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35" y="5091085"/>
              <a:ext cx="1100756" cy="110443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85AC463-36E9-DA40-9964-A08C18621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129" y="5091084"/>
              <a:ext cx="1100756" cy="11044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492928-6983-8444-B8B6-D6F0D47C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124" y="5091083"/>
              <a:ext cx="1100756" cy="110443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165C95-6F90-D34E-ABF9-6AA158D9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6118" y="5091082"/>
              <a:ext cx="1100756" cy="110443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53A2D19-3A75-1E47-812C-098B4BE3E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9115" y="5091081"/>
              <a:ext cx="1100756" cy="110443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39A57E3-F20B-1B4C-AB87-F364DF12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6935" y="1311550"/>
              <a:ext cx="1100756" cy="1104438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93EADB6-AF72-2840-998C-ADC53CCA9CA7}"/>
              </a:ext>
            </a:extLst>
          </p:cNvPr>
          <p:cNvSpPr/>
          <p:nvPr/>
        </p:nvSpPr>
        <p:spPr>
          <a:xfrm>
            <a:off x="1211132" y="1161537"/>
            <a:ext cx="3336154" cy="2594919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4666295" y="1161536"/>
            <a:ext cx="333615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ACE60A04-C312-2643-A688-ADA48E4EB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1" y="2571386"/>
            <a:ext cx="1100756" cy="11044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E6C8892-3F3A-6E43-810C-4DC1CECDB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3831233"/>
            <a:ext cx="1100756" cy="110443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31EA996-0C09-8D40-B1C6-7986EFE0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3831233"/>
            <a:ext cx="1100756" cy="11044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8DD4B5-2234-A34B-8D43-6CFF0F2B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5091077"/>
            <a:ext cx="1100756" cy="11044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D2D145-14E9-8C4C-9CC5-6091D4440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5091078"/>
            <a:ext cx="1100756" cy="11044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F2479C3-D409-EC44-92B3-57D898D3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5091078"/>
            <a:ext cx="1100756" cy="11044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06A66B9-FC23-704C-A077-B017AFEE6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1311545"/>
            <a:ext cx="1100756" cy="110443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2F40E13-1D47-E347-89D4-249A04E9F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2571390"/>
            <a:ext cx="1100756" cy="1104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Group testing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1311550"/>
            <a:ext cx="1100756" cy="1104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1311552"/>
            <a:ext cx="1100756" cy="1104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1311552"/>
            <a:ext cx="1100756" cy="1104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1311551"/>
            <a:ext cx="1100756" cy="1104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1311550"/>
            <a:ext cx="1100756" cy="1104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1311549"/>
            <a:ext cx="1100756" cy="11044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1311548"/>
            <a:ext cx="1100756" cy="1104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0F640F-A4FD-5445-A24A-FDE3C86B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1311547"/>
            <a:ext cx="1100756" cy="11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99A89-D976-F64E-93DB-3CF83B6C9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1311545"/>
            <a:ext cx="1100756" cy="11044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C8B1C5-1204-414C-9D44-A2925695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2571397"/>
            <a:ext cx="1100756" cy="11044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C1B0E1-94C7-914D-A087-915854F1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2571397"/>
            <a:ext cx="1100756" cy="1104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8B4D9A-61DC-6949-9B00-7017162E3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2571396"/>
            <a:ext cx="1100756" cy="11044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A08493-654E-AE4B-B870-3386BB323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2571395"/>
            <a:ext cx="1100756" cy="1104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EECBC2-6C99-B449-AEF8-852FD07DF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2571394"/>
            <a:ext cx="1100756" cy="1104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F5DEAE-556E-C640-A42C-FB4EC67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2571393"/>
            <a:ext cx="1100756" cy="1104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38DC09-A5A6-9543-ADB8-115954A27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1" y="2571393"/>
            <a:ext cx="1100756" cy="11044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415A1D-9396-6346-8474-E21A55D4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2571390"/>
            <a:ext cx="1100756" cy="11044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9A2CBB-5606-F74F-83FB-1A9FABE7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3831240"/>
            <a:ext cx="1100756" cy="11044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474219-F4EC-5E4B-840A-5F48BF6E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3831240"/>
            <a:ext cx="1100756" cy="11044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B30060-15F7-994C-9C5E-3738E75B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3831239"/>
            <a:ext cx="1100756" cy="11044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07942B-7725-6C4A-8B72-31EAEC05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3831238"/>
            <a:ext cx="1100756" cy="1104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8DCFE1-265D-A246-AAAB-6B706407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3831237"/>
            <a:ext cx="1100756" cy="1104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41B502-6645-E340-83A9-CAE2069AF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3831236"/>
            <a:ext cx="1100756" cy="11044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DAC005-952F-B44B-BC15-27B532B11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3831235"/>
            <a:ext cx="1100756" cy="11044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AF45DC5-3838-9A45-80FF-D9BCD5EF0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3831233"/>
            <a:ext cx="1100756" cy="11044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9584475-CEAE-7745-AE98-9E09A5A7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5091085"/>
            <a:ext cx="1100756" cy="11044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632559-56DE-B541-A7AA-D84739D5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5091084"/>
            <a:ext cx="1100756" cy="11044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F88C0-156D-5D4A-8540-7FEC77DF8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5091083"/>
            <a:ext cx="1100756" cy="110443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012880-D687-634A-B5EE-8A60C2AF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5091082"/>
            <a:ext cx="1100756" cy="11044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1AD3BA1-BD11-1842-BAAE-E7DB9200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5091081"/>
            <a:ext cx="1100756" cy="11044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9FDE9F-7E18-2A4C-9AAE-3B339C933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5091080"/>
            <a:ext cx="1100756" cy="11044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807955C-2F9D-AF41-BB48-AC0EDFEF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5091078"/>
            <a:ext cx="1100756" cy="11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2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969403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Binary splitting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F1478-677B-3644-998F-CD920D80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3831233"/>
            <a:ext cx="1100756" cy="1104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022FA-722E-FA4A-8A07-BE2D2C28D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7" y="3831233"/>
            <a:ext cx="1100756" cy="1104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19C4BC-CF3C-FB42-9A26-7E549523C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7" y="5091077"/>
            <a:ext cx="1100756" cy="11044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9C4366-9707-2D40-9850-3D599EEA7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5091078"/>
            <a:ext cx="1100756" cy="1104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F1A49A-EDE5-3B48-8F44-13E5D16A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5091078"/>
            <a:ext cx="1100756" cy="1104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AC1A0-2C6E-714B-885D-9BA7CDD67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7" y="1311545"/>
            <a:ext cx="1100756" cy="1104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7E25A0-19EA-1E47-9F30-CB84F441B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1" y="1311550"/>
            <a:ext cx="1100756" cy="11044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4F97F3-E124-B44F-AC41-BAF58DF26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1311549"/>
            <a:ext cx="1100756" cy="11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2D07AA-5BB0-0E49-B8E0-3EF1B3B03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1311548"/>
            <a:ext cx="1100756" cy="11044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E2CEE9F-CEB4-D743-A53C-F767627CBF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1" y="2571395"/>
            <a:ext cx="1100756" cy="1104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8539208-74A0-0148-A2A4-ECBD6E43C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2571394"/>
            <a:ext cx="1100756" cy="1104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0DE24FF-12C3-9D49-B297-E46126366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2571393"/>
            <a:ext cx="1100756" cy="1104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B124DE7-BEEF-DF48-A8EA-AB7526D7E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2571393"/>
            <a:ext cx="1100756" cy="11044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DD2B4C-A0DD-9244-8CD7-3D698E070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3831240"/>
            <a:ext cx="1100756" cy="1104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7B26ED9-F389-DA49-A710-CDDC36C6A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3831240"/>
            <a:ext cx="1100756" cy="11044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7303CFB-3327-DE46-B1C7-BA6669680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6" y="3831239"/>
            <a:ext cx="1100756" cy="11044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C2FADED-DA06-EC4D-9E3C-17CF7F08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1" y="3831238"/>
            <a:ext cx="1100756" cy="11044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222083F-797A-AE46-992F-80F4DFA1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3831237"/>
            <a:ext cx="1100756" cy="11044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B5B3A03-CDA4-C842-AAF0-CCD5E9C0E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3831236"/>
            <a:ext cx="1100756" cy="1104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EB0B310-8B1B-B346-88F3-2E0D7928E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5091085"/>
            <a:ext cx="1100756" cy="110443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5AC463-36E9-DA40-9964-A08C18621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6" y="5091084"/>
            <a:ext cx="1100756" cy="11044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3492928-6983-8444-B8B6-D6F0D47C43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1" y="5091083"/>
            <a:ext cx="1100756" cy="11044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E165C95-6F90-D34E-ABF9-6AA158D99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5091082"/>
            <a:ext cx="1100756" cy="110443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53A2D19-3A75-1E47-812C-098B4BE3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5091081"/>
            <a:ext cx="1100756" cy="110443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AB4E73D-9AA8-2542-9A14-1BDC78485036}"/>
              </a:ext>
            </a:extLst>
          </p:cNvPr>
          <p:cNvSpPr/>
          <p:nvPr/>
        </p:nvSpPr>
        <p:spPr>
          <a:xfrm>
            <a:off x="4666295" y="1161536"/>
            <a:ext cx="3336154" cy="5214551"/>
          </a:xfrm>
          <a:prstGeom prst="rect">
            <a:avLst/>
          </a:prstGeom>
          <a:solidFill>
            <a:srgbClr val="FFFFFF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928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Combinatorial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43551-1974-E340-BBAF-7D7C8A79BBC0}"/>
              </a:ext>
            </a:extLst>
          </p:cNvPr>
          <p:cNvSpPr txBox="1"/>
          <p:nvPr/>
        </p:nvSpPr>
        <p:spPr>
          <a:xfrm>
            <a:off x="0" y="1409512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each run through the loop we find: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1 test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or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 defective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 =  2</a:t>
            </a:r>
            <a:r>
              <a:rPr lang="en-US" sz="3600" i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solidFill>
                  <a:schemeClr val="bg1"/>
                </a:solidFill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1 </a:t>
            </a:r>
            <a:r>
              <a:rPr lang="en-GB" sz="3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+ log</a:t>
            </a:r>
            <a:r>
              <a:rPr lang="en-GB" sz="3600" baseline="-25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2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 +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</a:t>
            </a: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tests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8411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Combinatorial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43551-1974-E340-BBAF-7D7C8A79BBC0}"/>
              </a:ext>
            </a:extLst>
          </p:cNvPr>
          <p:cNvSpPr txBox="1"/>
          <p:nvPr/>
        </p:nvSpPr>
        <p:spPr>
          <a:xfrm>
            <a:off x="0" y="1409512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each run through the loop we find: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1 test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or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 defective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and up to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1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1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+ log</a:t>
            </a:r>
            <a:r>
              <a:rPr lang="en-GB" sz="3600" baseline="-25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2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 +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</a:t>
            </a: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tests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9252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Combinatorial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063C5-C5FF-FB4A-B30C-A9A1EDC94026}"/>
              </a:ext>
            </a:extLst>
          </p:cNvPr>
          <p:cNvSpPr txBox="1"/>
          <p:nvPr/>
        </p:nvSpPr>
        <p:spPr>
          <a:xfrm rot="903309">
            <a:off x="5501985" y="3886823"/>
            <a:ext cx="3788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Worst-case analysis: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Assume we’re unlucky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C7E4CC-1373-4B47-8C60-EA1801D314E1}"/>
              </a:ext>
            </a:extLst>
          </p:cNvPr>
          <p:cNvSpPr txBox="1"/>
          <p:nvPr/>
        </p:nvSpPr>
        <p:spPr>
          <a:xfrm>
            <a:off x="0" y="1409512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each run through the loop we find: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1 test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or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 defective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and up to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1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1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+ log</a:t>
            </a:r>
            <a:r>
              <a:rPr lang="en-GB" sz="3600" baseline="-25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2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 +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</a:t>
            </a: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tests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EF9AEE-B5F5-D34A-83B8-E8D5D8CCFE8B}"/>
              </a:ext>
            </a:extLst>
          </p:cNvPr>
          <p:cNvCxnSpPr/>
          <p:nvPr/>
        </p:nvCxnSpPr>
        <p:spPr>
          <a:xfrm flipV="1">
            <a:off x="876301" y="5243524"/>
            <a:ext cx="7515225" cy="2000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27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Combinatorial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43551-1974-E340-BBAF-7D7C8A79BBC0}"/>
              </a:ext>
            </a:extLst>
          </p:cNvPr>
          <p:cNvSpPr txBox="1"/>
          <p:nvPr/>
        </p:nvSpPr>
        <p:spPr>
          <a:xfrm>
            <a:off x="-1524000" y="1480952"/>
            <a:ext cx="12192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Each of the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k</a:t>
            </a: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defectives requires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+ log</a:t>
            </a:r>
            <a:r>
              <a:rPr lang="en-GB" sz="3600" baseline="-25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2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=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 +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</a:t>
            </a: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tests.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Each set of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=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requires 1 test.</a:t>
            </a:r>
          </a:p>
          <a:p>
            <a:pPr algn="ctr"/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57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Combinatorial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/>
              <p:nvPr/>
            </p:nvSpPr>
            <p:spPr>
              <a:xfrm>
                <a:off x="-1524000" y="1480951"/>
                <a:ext cx="12192000" cy="53355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Each of the </a:t>
                </a:r>
                <a:r>
                  <a:rPr lang="en-GB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k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 defectives requires</a:t>
                </a:r>
                <a:b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</a:br>
                <a:r>
                  <a:rPr lang="en-GB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1 + log</a:t>
                </a:r>
                <a:r>
                  <a:rPr lang="en-GB" sz="3600" baseline="-250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2</a:t>
                </a:r>
                <a:r>
                  <a:rPr lang="en-GB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GB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m</a:t>
                </a:r>
                <a:r>
                  <a:rPr lang="en-GB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= </a:t>
                </a:r>
                <a:r>
                  <a:rPr lang="en-GB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s + </a:t>
                </a:r>
                <a:r>
                  <a:rPr lang="en-GB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1 </a:t>
                </a:r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tests.</a:t>
                </a:r>
              </a:p>
              <a:p>
                <a:pPr algn="ctr"/>
                <a:endParaRPr lang="en-GB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Each set of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m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= 2</a:t>
                </a:r>
                <a:r>
                  <a:rPr lang="en-US" sz="3600" i="1" baseline="300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s</a:t>
                </a:r>
                <a:r>
                  <a:rPr lang="en-GB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</a:t>
                </a:r>
                <a:r>
                  <a:rPr lang="en-GB" sz="3200" dirty="0" err="1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nondefectives</a:t>
                </a:r>
                <a:endParaRPr lang="en-GB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r>
                  <a:rPr lang="en-GB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</a:rPr>
                  <a:t>requires 1 test.</a:t>
                </a:r>
              </a:p>
              <a:p>
                <a:pPr algn="ctr"/>
                <a:endParaRPr lang="en-GB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𝑇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𝑠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+1</m:t>
                          </m:r>
                        </m:e>
                      </m:d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𝑘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+ 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𝑛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GB" sz="3200" i="1" dirty="0">
                  <a:latin typeface="Cambria Math" panose="02040503050406030204" pitchFamily="18" charset="0"/>
                  <a:ea typeface="Helvetica Neue Light" panose="02000403000000020004" pitchFamily="2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           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</m:ctrlPr>
                        </m:d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𝑠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+1)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𝑝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</m:ctrlPr>
                            </m:fPr>
                            <m:num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Helvetica Neue Light" panose="02000403000000020004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Helvetica Neue Light" panose="02000403000000020004" pitchFamily="2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Helvetica Neue Light" panose="02000403000000020004" pitchFamily="2" charset="0"/>
                                    </a:rPr>
                                    <m:t>𝑠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(1−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𝑝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</a:rPr>
                            <m:t>)</m:t>
                          </m: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  <a:ea typeface="Helvetica Neue Light" panose="02000403000000020004" pitchFamily="2" charset="0"/>
                        </a:rPr>
                        <m:t>𝑛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  <a:p>
                <a:pPr algn="ctr"/>
                <a:endParaRPr lang="en-US" sz="24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43551-1974-E340-BBAF-7D7C8A79B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0" y="1480951"/>
                <a:ext cx="12192000" cy="5335500"/>
              </a:xfrm>
              <a:prstGeom prst="rect">
                <a:avLst/>
              </a:prstGeom>
              <a:blipFill>
                <a:blip r:embed="rId2"/>
                <a:stretch>
                  <a:fillRect t="-1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53472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2B09AAC-D995-E641-9594-293BD5FF23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6701057"/>
              </p:ext>
            </p:extLst>
          </p:nvPr>
        </p:nvGraphicFramePr>
        <p:xfrm>
          <a:off x="0" y="321276"/>
          <a:ext cx="9197726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6891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3369A38-80B6-4549-AA17-FB8832F982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984064"/>
              </p:ext>
            </p:extLst>
          </p:nvPr>
        </p:nvGraphicFramePr>
        <p:xfrm>
          <a:off x="0" y="321276"/>
          <a:ext cx="9197726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CB4A92E-7248-4148-BF8A-45C1E8470F1F}"/>
              </a:ext>
            </a:extLst>
          </p:cNvPr>
          <p:cNvCxnSpPr>
            <a:cxnSpLocks/>
          </p:cNvCxnSpPr>
          <p:nvPr/>
        </p:nvCxnSpPr>
        <p:spPr>
          <a:xfrm flipH="1" flipV="1">
            <a:off x="3719385" y="679623"/>
            <a:ext cx="852615" cy="139631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AC36F5-49E3-AF48-8E8B-CD5C5E5FAB7E}"/>
              </a:ext>
            </a:extLst>
          </p:cNvPr>
          <p:cNvSpPr txBox="1"/>
          <p:nvPr/>
        </p:nvSpPr>
        <p:spPr>
          <a:xfrm>
            <a:off x="2095501" y="2234256"/>
            <a:ext cx="5286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Beats individual testing</a:t>
            </a:r>
            <a:b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for </a:t>
            </a:r>
            <a:r>
              <a:rPr lang="en-US" sz="24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&lt; 1/3</a:t>
            </a:r>
          </a:p>
        </p:txBody>
      </p:sp>
    </p:spTree>
    <p:extLst>
      <p:ext uri="{BB962C8B-B14F-4D97-AF65-F5344CB8AC3E}">
        <p14:creationId xmlns:p14="http://schemas.microsoft.com/office/powerpoint/2010/main" val="3844609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506629"/>
            <a:ext cx="9144000" cy="607172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720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Open problem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4800" dirty="0">
              <a:solidFill>
                <a:schemeClr val="bg1"/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Prove that individual testing</a:t>
            </a:r>
            <a:b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is optimal for </a:t>
            </a:r>
            <a:r>
              <a:rPr lang="en-GB" sz="4800" i="1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p</a:t>
            </a:r>
            <a: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 ≥ 1/3</a:t>
            </a:r>
            <a:b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for combinatorial testing.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br>
              <a:rPr lang="en-GB" sz="48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</a:br>
            <a:r>
              <a:rPr lang="en-GB" sz="3600" dirty="0">
                <a:solidFill>
                  <a:schemeClr val="bg1">
                    <a:lumMod val="7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 Light" panose="02000503000000020004" pitchFamily="2" charset="0"/>
              </a:rPr>
              <a:t>(Conjectured by Hu–Hwang–Wang, 1981)</a:t>
            </a:r>
            <a:endParaRPr lang="en-GB" sz="7200" dirty="0">
              <a:solidFill>
                <a:schemeClr val="bg1">
                  <a:lumMod val="75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dirty="0">
              <a:solidFill>
                <a:schemeClr val="bg1"/>
              </a:solidFill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latin typeface="Helvetica Neue Light" panose="02000503000000020004" pitchFamily="2" charset="0"/>
              <a:ea typeface="Helvetica Neue Light" panose="02000503000000020004" pitchFamily="2" charset="0"/>
              <a:cs typeface="Helvetica Neue Light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70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345C2-FC13-DD43-AFDA-012269F0779F}"/>
              </a:ext>
            </a:extLst>
          </p:cNvPr>
          <p:cNvSpPr txBox="1"/>
          <p:nvPr/>
        </p:nvSpPr>
        <p:spPr>
          <a:xfrm>
            <a:off x="0" y="1395224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each run through the loop we find: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1 test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or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 defective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and up to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1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1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+ log</a:t>
            </a:r>
            <a:r>
              <a:rPr lang="en-GB" sz="3600" baseline="-25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2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s +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</a:t>
            </a: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tests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4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8607E8FB-28E4-EF46-8141-8C17F5FC6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85" y="2579948"/>
            <a:ext cx="1100756" cy="110443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E6C8892-3F3A-6E43-810C-4DC1CECDB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3831233"/>
            <a:ext cx="1100756" cy="110443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31EA996-0C09-8D40-B1C6-7986EFE09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3831233"/>
            <a:ext cx="1100756" cy="110443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88DD4B5-2234-A34B-8D43-6CFF0F2BE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5091077"/>
            <a:ext cx="1100756" cy="11044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2D2D145-14E9-8C4C-9CC5-6091D4440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5091078"/>
            <a:ext cx="1100756" cy="11044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F2479C3-D409-EC44-92B3-57D898D3F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5091078"/>
            <a:ext cx="1100756" cy="110443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06A66B9-FC23-704C-A077-B017AFEE6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0" y="1311545"/>
            <a:ext cx="1100756" cy="110443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2F40E13-1D47-E347-89D4-249A04E9FC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2571390"/>
            <a:ext cx="1100756" cy="11044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791011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Group testing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27" y="1311550"/>
            <a:ext cx="1100756" cy="1104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1311552"/>
            <a:ext cx="1100756" cy="1104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1311552"/>
            <a:ext cx="1100756" cy="1104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1311551"/>
            <a:ext cx="1100756" cy="11044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1311550"/>
            <a:ext cx="1100756" cy="11044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1311549"/>
            <a:ext cx="1100756" cy="11044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1311548"/>
            <a:ext cx="1100756" cy="11044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0F640F-A4FD-5445-A24A-FDE3C86B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1311547"/>
            <a:ext cx="1100756" cy="110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199A89-D976-F64E-93DB-3CF83B6C9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1311545"/>
            <a:ext cx="1100756" cy="11044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5C8B1C5-1204-414C-9D44-A2925695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2571397"/>
            <a:ext cx="1100756" cy="11044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C1B0E1-94C7-914D-A087-915854F1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2571397"/>
            <a:ext cx="1100756" cy="11044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8B4D9A-61DC-6949-9B00-7017162E3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2571396"/>
            <a:ext cx="1100756" cy="11044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0A08493-654E-AE4B-B870-3386BB323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2571395"/>
            <a:ext cx="1100756" cy="1104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EECBC2-6C99-B449-AEF8-852FD07DF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2571394"/>
            <a:ext cx="1100756" cy="110443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F5DEAE-556E-C640-A42C-FB4EC67A2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2571393"/>
            <a:ext cx="1100756" cy="11044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38DC09-A5A6-9543-ADB8-115954A27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21" y="2571393"/>
            <a:ext cx="1100756" cy="11044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415A1D-9396-6346-8474-E21A55D40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2571390"/>
            <a:ext cx="1100756" cy="11044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09A2CBB-5606-F74F-83FB-1A9FABE78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3831240"/>
            <a:ext cx="1100756" cy="11044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2474219-F4EC-5E4B-840A-5F48BF6E6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132" y="3831240"/>
            <a:ext cx="1100756" cy="110443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0B30060-15F7-994C-9C5E-3738E75BE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3831239"/>
            <a:ext cx="1100756" cy="11044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C07942B-7725-6C4A-8B72-31EAEC054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3831238"/>
            <a:ext cx="1100756" cy="11044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8DCFE1-265D-A246-AAAB-6B706407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3831237"/>
            <a:ext cx="1100756" cy="11044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41B502-6645-E340-83A9-CAE2069AF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3831236"/>
            <a:ext cx="1100756" cy="11044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9DAC005-952F-B44B-BC15-27B532B11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3831235"/>
            <a:ext cx="1100756" cy="11044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AF45DC5-3838-9A45-80FF-D9BCD5EF0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3831233"/>
            <a:ext cx="1100756" cy="110443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9584475-CEAE-7745-AE98-9E09A5A7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5" y="5091085"/>
            <a:ext cx="1100756" cy="11044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7632559-56DE-B541-A7AA-D84739D51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29" y="5091084"/>
            <a:ext cx="1100756" cy="110443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0F88C0-156D-5D4A-8540-7FEC77DF8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24" y="5091083"/>
            <a:ext cx="1100756" cy="110443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F012880-D687-634A-B5EE-8A60C2AF9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118" y="5091082"/>
            <a:ext cx="1100756" cy="110443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1AD3BA1-BD11-1842-BAAE-E7DB9200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15" y="5091081"/>
            <a:ext cx="1100756" cy="11044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89FDE9F-7E18-2A4C-9AAE-3B339C9333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112" y="5091080"/>
            <a:ext cx="1100756" cy="110443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807955C-2F9D-AF41-BB48-AC0EDFEF3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109" y="5091078"/>
            <a:ext cx="1100756" cy="110443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4559968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F9E07F7-51C9-A442-89C4-F170415F4424}"/>
              </a:ext>
            </a:extLst>
          </p:cNvPr>
          <p:cNvCxnSpPr>
            <a:cxnSpLocks/>
          </p:cNvCxnSpPr>
          <p:nvPr/>
        </p:nvCxnSpPr>
        <p:spPr>
          <a:xfrm>
            <a:off x="537412" y="2499664"/>
            <a:ext cx="81984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F3B359E-515B-E941-8B53-F0AC60E5EAC2}"/>
              </a:ext>
            </a:extLst>
          </p:cNvPr>
          <p:cNvCxnSpPr>
            <a:cxnSpLocks/>
          </p:cNvCxnSpPr>
          <p:nvPr/>
        </p:nvCxnSpPr>
        <p:spPr>
          <a:xfrm>
            <a:off x="537412" y="3750949"/>
            <a:ext cx="81984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3A4F91F-6FEA-D340-A3CB-5AF035FA38EE}"/>
              </a:ext>
            </a:extLst>
          </p:cNvPr>
          <p:cNvCxnSpPr>
            <a:cxnSpLocks/>
          </p:cNvCxnSpPr>
          <p:nvPr/>
        </p:nvCxnSpPr>
        <p:spPr>
          <a:xfrm>
            <a:off x="537412" y="4990202"/>
            <a:ext cx="81984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3733491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2950975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2124498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1341983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7804330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6977853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6195337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251F956-A3A1-DE4F-8ED6-8597C68F1A6D}"/>
              </a:ext>
            </a:extLst>
          </p:cNvPr>
          <p:cNvCxnSpPr>
            <a:cxnSpLocks/>
          </p:cNvCxnSpPr>
          <p:nvPr/>
        </p:nvCxnSpPr>
        <p:spPr>
          <a:xfrm>
            <a:off x="5368860" y="1156138"/>
            <a:ext cx="0" cy="518450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8778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7"/>
            <a:ext cx="9144000" cy="1611954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Probabilistic testing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063C5-C5FF-FB4A-B30C-A9A1EDC94026}"/>
              </a:ext>
            </a:extLst>
          </p:cNvPr>
          <p:cNvSpPr txBox="1"/>
          <p:nvPr/>
        </p:nvSpPr>
        <p:spPr>
          <a:xfrm rot="905334">
            <a:off x="5640210" y="4043246"/>
            <a:ext cx="345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well do we do</a:t>
            </a:r>
            <a:b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average?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3C31A-CA3D-AE4D-9503-EC45B7584929}"/>
              </a:ext>
            </a:extLst>
          </p:cNvPr>
          <p:cNvSpPr txBox="1"/>
          <p:nvPr/>
        </p:nvSpPr>
        <p:spPr>
          <a:xfrm>
            <a:off x="0" y="1380936"/>
            <a:ext cx="9144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At each run through the loop we find: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a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endParaRPr lang="en-GB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1 test</a:t>
            </a:r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or</a:t>
            </a:r>
          </a:p>
          <a:p>
            <a:pPr algn="ctr"/>
            <a:endParaRPr lang="en-GB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1 defective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and up to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1  =  2</a:t>
            </a:r>
            <a:r>
              <a:rPr lang="en-US" sz="3600" i="1" baseline="30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a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– 1 </a:t>
            </a:r>
            <a:r>
              <a:rPr lang="en-GB" sz="3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nondefectives</a:t>
            </a:r>
            <a:b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+ log</a:t>
            </a:r>
            <a:r>
              <a:rPr lang="en-GB" sz="3600" baseline="-250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2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m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  =  </a:t>
            </a:r>
            <a:r>
              <a:rPr lang="en-GB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a + </a:t>
            </a:r>
            <a:r>
              <a:rPr lang="en-GB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1 </a:t>
            </a:r>
            <a:r>
              <a:rPr lang="en-GB" sz="3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tests</a:t>
            </a:r>
          </a:p>
          <a:p>
            <a:pPr algn="ctr"/>
            <a:endParaRPr lang="en-US" sz="2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3CE203-4FF9-A641-8AD7-C2D7E5E1F599}"/>
              </a:ext>
            </a:extLst>
          </p:cNvPr>
          <p:cNvSpPr/>
          <p:nvPr/>
        </p:nvSpPr>
        <p:spPr>
          <a:xfrm>
            <a:off x="614363" y="4966649"/>
            <a:ext cx="7915275" cy="72091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083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8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The algorithm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-1524000" y="1241398"/>
                <a:ext cx="12192000" cy="2185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Aldridge (2019) shows that for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q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= 1 –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:</a:t>
                </a:r>
              </a:p>
              <a:p>
                <a:pPr algn="ctr"/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Average tests per loop: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𝐹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 =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 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𝑞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× 1 + (1−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𝑞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)(1+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0" y="1241398"/>
                <a:ext cx="12192000" cy="2185214"/>
              </a:xfrm>
              <a:prstGeom prst="rect">
                <a:avLst/>
              </a:prstGeom>
              <a:blipFill>
                <a:blip r:embed="rId2"/>
                <a:stretch>
                  <a:fillRect t="-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7543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8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The algorithm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-1524000" y="1241398"/>
                <a:ext cx="12192000" cy="4179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Aldridge (2019) shows that for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q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= 1 –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:</a:t>
                </a:r>
              </a:p>
              <a:p>
                <a:pPr algn="ctr"/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Average tests per loop: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𝐹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 =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 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𝑞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× 1 + (1−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𝑞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)(1+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Average number of items classified per loop: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𝐺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𝑚</m:t>
                      </m:r>
                      <m:sSup>
                        <m:sSupPr>
                          <m:ctrlP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𝑞</m:t>
                          </m:r>
                        </m:e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𝑗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𝑗𝑝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  <a:cs typeface="Helvetica Neue" panose="02000503000000020004" pitchFamily="2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  <a:cs typeface="Helvetica Neue" panose="02000503000000020004" pitchFamily="2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0" y="1241398"/>
                <a:ext cx="12192000" cy="4179670"/>
              </a:xfrm>
              <a:prstGeom prst="rect">
                <a:avLst/>
              </a:prstGeom>
              <a:blipFill>
                <a:blip r:embed="rId2"/>
                <a:stretch>
                  <a:fillRect t="-212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4554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8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The algorithm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/>
              <p:nvPr/>
            </p:nvSpPr>
            <p:spPr>
              <a:xfrm>
                <a:off x="-1524000" y="1241398"/>
                <a:ext cx="12192000" cy="5656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 Medium" panose="02000503000000020004" pitchFamily="2" charset="0"/>
                  </a:rPr>
                  <a:t>Aldridge (2019) shows that for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q</a:t>
                </a:r>
                <a:r>
                  <a:rPr lang="en-US" sz="3600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 = 1 – </a:t>
                </a:r>
                <a:r>
                  <a:rPr lang="en-US" sz="3600" i="1" dirty="0">
                    <a:latin typeface="Times New Roman" panose="02020603050405020304" pitchFamily="18" charset="0"/>
                    <a:ea typeface="Helvetica Neue Light" panose="02000403000000020004" pitchFamily="2" charset="0"/>
                    <a:cs typeface="Times New Roman" panose="02020603050405020304" pitchFamily="18" charset="0"/>
                  </a:rPr>
                  <a:t>p</a:t>
                </a:r>
                <a:r>
                  <a:rPr lang="en-US" sz="3200" dirty="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:</a:t>
                </a:r>
              </a:p>
              <a:p>
                <a:pPr algn="ctr"/>
                <a:endParaRPr lang="en-US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Average tests per loop: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𝐹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 =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 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𝑞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× 1 + (1−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𝑞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)(1+</m:t>
                      </m:r>
                      <m:func>
                        <m:funcPr>
                          <m:ctrlP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 Neue" panose="02000503000000020004" pitchFamily="2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e>
                      </m:func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Average number of items classified per loop: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𝐺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=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𝑚</m:t>
                      </m:r>
                      <m:sSup>
                        <m:sSupPr>
                          <m:ctrlP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𝑞</m:t>
                          </m:r>
                        </m:e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Helvetica Neue Light" panose="02000403000000020004" pitchFamily="2" charset="0"/>
                          <a:cs typeface="Helvetica Neue" panose="02000503000000020004" pitchFamily="2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𝑗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=1</m:t>
                          </m:r>
                        </m:sub>
                        <m:sup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𝑚</m:t>
                          </m:r>
                        </m:sup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ea typeface="Helvetica Neue Light" panose="02000403000000020004" pitchFamily="2" charset="0"/>
                              <a:cs typeface="Helvetica Neue" panose="02000503000000020004" pitchFamily="2" charset="0"/>
                            </a:rPr>
                            <m:t>𝑗𝑝</m:t>
                          </m:r>
                          <m:sSup>
                            <m:sSupPr>
                              <m:ctrlPr>
                                <a:rPr lang="en-GB" sz="28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  <a:cs typeface="Helvetica Neue" panose="02000503000000020004" pitchFamily="2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Helvetica Neue Light" panose="02000403000000020004" pitchFamily="2" charset="0"/>
                                  <a:cs typeface="Helvetica Neue" panose="02000503000000020004" pitchFamily="2" charset="0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endParaRPr lang="en-US" dirty="0">
                  <a:latin typeface="Helvetica Neue Light" panose="02000403000000020004" pitchFamily="2" charset="0"/>
                  <a:ea typeface="Helvetica Neue Light" panose="02000403000000020004" pitchFamily="2" charset="0"/>
                  <a:cs typeface="Helvetica Neue" panose="02000503000000020004" pitchFamily="2" charset="0"/>
                </a:endParaRPr>
              </a:p>
              <a:p>
                <a:pPr algn="ctr"/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Average number of tests to classify all items: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200" i="1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𝑇</m:t>
                    </m:r>
                    <m:r>
                      <a:rPr lang="en-GB" sz="3200" i="1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=</m:t>
                    </m:r>
                    <m:r>
                      <a:rPr lang="en-GB" sz="3200" i="1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𝐹𝑛</m:t>
                    </m:r>
                    <m:r>
                      <a:rPr lang="en-GB" sz="3200" i="1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/</m:t>
                    </m:r>
                    <m:r>
                      <a:rPr lang="en-GB" sz="3200" i="1">
                        <a:latin typeface="Cambria Math" panose="02040503050406030204" pitchFamily="18" charset="0"/>
                        <a:ea typeface="Helvetica Neue Light" panose="02000403000000020004" pitchFamily="2" charset="0"/>
                        <a:cs typeface="Helvetica Neue" panose="02000503000000020004" pitchFamily="2" charset="0"/>
                      </a:rPr>
                      <m:t>𝐺</m:t>
                    </m:r>
                  </m:oMath>
                </a14:m>
                <a:r>
                  <a:rPr lang="en-US" sz="3200" dirty="0">
                    <a:latin typeface="Helvetica Neue Light" panose="02000403000000020004" pitchFamily="2" charset="0"/>
                    <a:ea typeface="Helvetica Neue Light" panose="020004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endParaRPr lang="en-US" sz="2800" dirty="0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D670281-C0BC-1B46-8683-D54AE6FABA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24000" y="1241398"/>
                <a:ext cx="12192000" cy="5656998"/>
              </a:xfrm>
              <a:prstGeom prst="rect">
                <a:avLst/>
              </a:prstGeom>
              <a:blipFill>
                <a:blip r:embed="rId2"/>
                <a:stretch>
                  <a:fillRect t="-1570" b="-42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2414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091D216-A4EA-8E40-8E70-EE5CEE5D48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3818085"/>
              </p:ext>
            </p:extLst>
          </p:nvPr>
        </p:nvGraphicFramePr>
        <p:xfrm>
          <a:off x="0" y="259492"/>
          <a:ext cx="9144000" cy="635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772211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2B09AAC-D995-E641-9594-293BD5FF23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323632"/>
              </p:ext>
            </p:extLst>
          </p:nvPr>
        </p:nvGraphicFramePr>
        <p:xfrm>
          <a:off x="0" y="259492"/>
          <a:ext cx="9144000" cy="63513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805139-10CE-6D4C-8A91-CFA973F12209}"/>
              </a:ext>
            </a:extLst>
          </p:cNvPr>
          <p:cNvCxnSpPr>
            <a:cxnSpLocks/>
          </p:cNvCxnSpPr>
          <p:nvPr/>
        </p:nvCxnSpPr>
        <p:spPr>
          <a:xfrm flipH="1" flipV="1">
            <a:off x="4065373" y="642551"/>
            <a:ext cx="682840" cy="117196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38371DD-7E87-B24A-A7E9-CC5B7B4DDE60}"/>
              </a:ext>
            </a:extLst>
          </p:cNvPr>
          <p:cNvSpPr txBox="1"/>
          <p:nvPr/>
        </p:nvSpPr>
        <p:spPr>
          <a:xfrm>
            <a:off x="2414591" y="1871655"/>
            <a:ext cx="5286375" cy="12618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Beats individual testing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for </a:t>
            </a:r>
            <a:r>
              <a:rPr lang="en-US" sz="28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&lt; 0.382</a:t>
            </a:r>
            <a:br>
              <a:rPr lang="en-US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</a:br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which is optimal (Ungar, 1960)</a:t>
            </a:r>
          </a:p>
        </p:txBody>
      </p:sp>
    </p:spTree>
    <p:extLst>
      <p:ext uri="{BB962C8B-B14F-4D97-AF65-F5344CB8AC3E}">
        <p14:creationId xmlns:p14="http://schemas.microsoft.com/office/powerpoint/2010/main" val="3727911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8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Rate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-1524000" y="1984348"/>
            <a:ext cx="1219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It can be useful to look at the “rate”</a:t>
            </a:r>
          </a:p>
          <a:p>
            <a:pPr algn="ctr"/>
            <a:endParaRPr lang="en-US" sz="36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Rate = bits learned per test 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= 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n H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(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p</a:t>
            </a:r>
            <a:r>
              <a:rPr lang="en-US" sz="3600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)/</a:t>
            </a:r>
            <a:r>
              <a:rPr lang="en-US" sz="3600" i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T</a:t>
            </a:r>
          </a:p>
          <a:p>
            <a:pPr algn="ctr"/>
            <a:endParaRPr lang="en-US" sz="3600" i="1" dirty="0">
              <a:latin typeface="Times New Roman" panose="02020603050405020304" pitchFamily="18" charset="0"/>
              <a:ea typeface="Helvetica Neue Light" panose="02000403000000020004" pitchFamily="2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ratio of lower bound</a:t>
            </a:r>
            <a:b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6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 actual number of tests</a:t>
            </a:r>
          </a:p>
        </p:txBody>
      </p:sp>
    </p:spTree>
    <p:extLst>
      <p:ext uri="{BB962C8B-B14F-4D97-AF65-F5344CB8AC3E}">
        <p14:creationId xmlns:p14="http://schemas.microsoft.com/office/powerpoint/2010/main" val="41602020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ED1CE8-9FDF-6A47-8AD4-ECADBDB443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679894"/>
              </p:ext>
            </p:extLst>
          </p:nvPr>
        </p:nvGraphicFramePr>
        <p:xfrm>
          <a:off x="0" y="323273"/>
          <a:ext cx="9144000" cy="6211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249291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8"/>
            <a:ext cx="9144000" cy="954107"/>
          </a:xfrm>
        </p:spPr>
        <p:txBody>
          <a:bodyPr anchor="t">
            <a:normAutofit/>
          </a:bodyPr>
          <a:lstStyle/>
          <a:p>
            <a:pPr algn="ctr"/>
            <a:r>
              <a:rPr lang="en-US" sz="4800" b="1" dirty="0">
                <a:latin typeface="Helvetica Neue" charset="0"/>
                <a:ea typeface="Helvetica Neue" charset="0"/>
                <a:cs typeface="Helvetica Neue" charset="0"/>
              </a:rPr>
              <a:t>Improvement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 Neue Thin" panose="020B0403020202020204" pitchFamily="34" charset="0"/>
              <a:ea typeface="Helvetica Neue Thin" panose="020B0403020202020204" pitchFamily="34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670281-C0BC-1B46-8683-D54AE6FABA8B}"/>
              </a:ext>
            </a:extLst>
          </p:cNvPr>
          <p:cNvSpPr/>
          <p:nvPr/>
        </p:nvSpPr>
        <p:spPr>
          <a:xfrm>
            <a:off x="0" y="1670023"/>
            <a:ext cx="91440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 can sometimes do slightly better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 probabilistic testing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if we allow the set size </a:t>
            </a:r>
            <a:r>
              <a:rPr lang="en-US" sz="32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</a:t>
            </a: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to not be a power of 2.</a:t>
            </a:r>
          </a:p>
          <a:p>
            <a:pPr algn="ctr"/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Use a Huffman tree for uniform probabilities</a:t>
            </a:r>
            <a:b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</a:br>
            <a:r>
              <a:rPr lang="en-US" sz="32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to organize the binary splitting.</a:t>
            </a:r>
          </a:p>
          <a:p>
            <a:pPr algn="ctr"/>
            <a:endParaRPr lang="en-US" sz="32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(Zaman–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Pippenger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, 2016; Aldridge 2019)</a:t>
            </a:r>
          </a:p>
        </p:txBody>
      </p:sp>
    </p:spTree>
    <p:extLst>
      <p:ext uri="{BB962C8B-B14F-4D97-AF65-F5344CB8AC3E}">
        <p14:creationId xmlns:p14="http://schemas.microsoft.com/office/powerpoint/2010/main" val="42612810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ED1CE8-9FDF-6A47-8AD4-ECADBDB443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5111543"/>
              </p:ext>
            </p:extLst>
          </p:nvPr>
        </p:nvGraphicFramePr>
        <p:xfrm>
          <a:off x="0" y="323273"/>
          <a:ext cx="9144000" cy="62114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31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42514</TotalTime>
  <Words>4586</Words>
  <Application>Microsoft Macintosh PowerPoint</Application>
  <PresentationFormat>On-screen Show (4:3)</PresentationFormat>
  <Paragraphs>695</Paragraphs>
  <Slides>126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42" baseType="lpstr">
      <vt:lpstr>Arial</vt:lpstr>
      <vt:lpstr>Calibri</vt:lpstr>
      <vt:lpstr>Calibri Light</vt:lpstr>
      <vt:lpstr>Cambria</vt:lpstr>
      <vt:lpstr>Cambria Math</vt:lpstr>
      <vt:lpstr>Consolas</vt:lpstr>
      <vt:lpstr>Helvetica Neue</vt:lpstr>
      <vt:lpstr>HELVETICA NEUE LIGHT</vt:lpstr>
      <vt:lpstr>HELVETICA NEUE LIGHT</vt:lpstr>
      <vt:lpstr>Helvetica Neue Medium</vt:lpstr>
      <vt:lpstr>Helvetica Neue Medium</vt:lpstr>
      <vt:lpstr>Helvetica Neue Thin</vt:lpstr>
      <vt:lpstr>Helvetica Neue UltraLight</vt:lpstr>
      <vt:lpstr>Times</vt:lpstr>
      <vt:lpstr>Times New Roman</vt:lpstr>
      <vt:lpstr>Office Theme</vt:lpstr>
      <vt:lpstr>Inference Problems in the Linear Regime Lessons from group testing</vt:lpstr>
      <vt:lpstr>PowerPoint Presentation</vt:lpstr>
      <vt:lpstr>Inference problems</vt:lpstr>
      <vt:lpstr>Inference problems</vt:lpstr>
      <vt:lpstr>Inference problems</vt:lpstr>
      <vt:lpstr>Inference problems</vt:lpstr>
      <vt:lpstr>Inference problems</vt:lpstr>
      <vt:lpstr>Group testing</vt:lpstr>
      <vt:lpstr>Group testing</vt:lpstr>
      <vt:lpstr>Group testing</vt:lpstr>
      <vt:lpstr>Group testing</vt:lpstr>
      <vt:lpstr>Group testing</vt:lpstr>
      <vt:lpstr>Types of problem</vt:lpstr>
      <vt:lpstr>Group testing</vt:lpstr>
      <vt:lpstr>Main problem</vt:lpstr>
      <vt:lpstr>Main problem</vt:lpstr>
      <vt:lpstr>PowerPoint Presentation</vt:lpstr>
      <vt:lpstr>Why should I care?</vt:lpstr>
      <vt:lpstr>Why should I care?</vt:lpstr>
      <vt:lpstr>Why should I care?</vt:lpstr>
      <vt:lpstr>Why should I care?</vt:lpstr>
      <vt:lpstr>Types of group testing</vt:lpstr>
      <vt:lpstr>Types of group testing</vt:lpstr>
      <vt:lpstr>Types of group testing</vt:lpstr>
      <vt:lpstr>Types of group testing</vt:lpstr>
      <vt:lpstr>Coronavirus in England</vt:lpstr>
      <vt:lpstr>Coronavirus in England</vt:lpstr>
      <vt:lpstr>Coronavirus in England</vt:lpstr>
      <vt:lpstr>Coronavirus in England</vt:lpstr>
      <vt:lpstr>Coronavirus in England</vt:lpstr>
      <vt:lpstr>Types of group testing</vt:lpstr>
      <vt:lpstr>Types of group testing</vt:lpstr>
      <vt:lpstr>PowerPoint Presentation</vt:lpstr>
      <vt:lpstr>PowerPoint Presentation</vt:lpstr>
      <vt:lpstr>Lower bound</vt:lpstr>
      <vt:lpstr>Lower bound</vt:lpstr>
      <vt:lpstr>Lower bound</vt:lpstr>
      <vt:lpstr>Lower bound</vt:lpstr>
      <vt:lpstr>Lower bound</vt:lpstr>
      <vt:lpstr>Lower bound</vt:lpstr>
      <vt:lpstr>Individual testing</vt:lpstr>
      <vt:lpstr>PowerPoint Presentation</vt:lpstr>
      <vt:lpstr>PowerPoint Presentation</vt:lpstr>
      <vt:lpstr>PowerPoint Presentation</vt:lpstr>
      <vt:lpstr>Binary splitting (Sobel &amp; Groll, 1959)</vt:lpstr>
      <vt:lpstr>Binary splitting</vt:lpstr>
      <vt:lpstr>Binary splitting</vt:lpstr>
      <vt:lpstr>Binary splitting</vt:lpstr>
      <vt:lpstr>Binary splitting</vt:lpstr>
      <vt:lpstr>Binary splitting</vt:lpstr>
      <vt:lpstr>Binary splitting</vt:lpstr>
      <vt:lpstr>Binary splitting</vt:lpstr>
      <vt:lpstr>Binary splitting</vt:lpstr>
      <vt:lpstr>Binary splitting</vt:lpstr>
      <vt:lpstr>Binary splitting</vt:lpstr>
      <vt:lpstr>Binary splitting</vt:lpstr>
      <vt:lpstr>Binary splitting</vt:lpstr>
      <vt:lpstr>Binary splitting</vt:lpstr>
      <vt:lpstr>Binary splitting</vt:lpstr>
      <vt:lpstr>Simple binary splitting (Sobel &amp; Groll, 1959)</vt:lpstr>
      <vt:lpstr>Simple binary splitting (Sobel &amp; Groll, 1959)</vt:lpstr>
      <vt:lpstr>Simple binary splitting</vt:lpstr>
      <vt:lpstr>Simple binary splitting</vt:lpstr>
      <vt:lpstr>Simple binary splitting</vt:lpstr>
      <vt:lpstr>Generalized binary splitting (Hwang, 1972)</vt:lpstr>
      <vt:lpstr>Generalized binary splitting (Hwang, 1972)</vt:lpstr>
      <vt:lpstr>Generalized binary splitting (Hwang, 1972)</vt:lpstr>
      <vt:lpstr>Generalized binary splitting (Hwang, 1972; Baldassini–Johnson–Aldridge, 2013)</vt:lpstr>
      <vt:lpstr>Generalized binary splitting (Hwang, 1972; Baldassini–Johnson–Aldridge, 2013)</vt:lpstr>
      <vt:lpstr>PowerPoint Presentation</vt:lpstr>
      <vt:lpstr>Linear regime</vt:lpstr>
      <vt:lpstr>Linear regime</vt:lpstr>
      <vt:lpstr>Linear regime</vt:lpstr>
      <vt:lpstr>Linear regime</vt:lpstr>
      <vt:lpstr>Linear regime</vt:lpstr>
      <vt:lpstr>Instead we’ll try…</vt:lpstr>
      <vt:lpstr>Instead we’ll try…</vt:lpstr>
      <vt:lpstr>Combinatorial testing</vt:lpstr>
      <vt:lpstr>Binary splitting</vt:lpstr>
      <vt:lpstr>Binary splitting</vt:lpstr>
      <vt:lpstr>Combinatorial testing</vt:lpstr>
      <vt:lpstr>Combinatorial testing</vt:lpstr>
      <vt:lpstr>Combinatorial testing</vt:lpstr>
      <vt:lpstr>Combinatorial testing</vt:lpstr>
      <vt:lpstr>Combinatorial testing</vt:lpstr>
      <vt:lpstr>PowerPoint Presentation</vt:lpstr>
      <vt:lpstr>PowerPoint Presentation</vt:lpstr>
      <vt:lpstr>PowerPoint Presentation</vt:lpstr>
      <vt:lpstr>Probabilistic testing</vt:lpstr>
      <vt:lpstr>Probabilistic testing</vt:lpstr>
      <vt:lpstr>The algorithm</vt:lpstr>
      <vt:lpstr>The algorithm</vt:lpstr>
      <vt:lpstr>The algorithm</vt:lpstr>
      <vt:lpstr>PowerPoint Presentation</vt:lpstr>
      <vt:lpstr>PowerPoint Presentation</vt:lpstr>
      <vt:lpstr>Rate</vt:lpstr>
      <vt:lpstr>PowerPoint Presentation</vt:lpstr>
      <vt:lpstr>Improvement</vt:lpstr>
      <vt:lpstr>PowerPoint Presentation</vt:lpstr>
      <vt:lpstr>Open problem</vt:lpstr>
      <vt:lpstr>Adaptive testing in the linear regime</vt:lpstr>
      <vt:lpstr>PowerPoint Presentation</vt:lpstr>
      <vt:lpstr>Nonadaptive testing</vt:lpstr>
      <vt:lpstr>Nonadaptive testing</vt:lpstr>
      <vt:lpstr>Combinatorial nonadaptive</vt:lpstr>
      <vt:lpstr>Nonadaptive testing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Probabilistic nonadaptive</vt:lpstr>
      <vt:lpstr>Nonadaptive inference in the linear regime</vt:lpstr>
      <vt:lpstr>Probabilistic nonadaptive</vt:lpstr>
      <vt:lpstr>PowerPoint Presentation</vt:lpstr>
      <vt:lpstr>Things I didn’t talk about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Group Testing Rates with constant tests-per-item</dc:title>
  <dc:creator>Matthew Aldridge</dc:creator>
  <cp:lastModifiedBy>Matthew Aldridge</cp:lastModifiedBy>
  <cp:revision>250</cp:revision>
  <cp:lastPrinted>2019-07-07T22:36:43Z</cp:lastPrinted>
  <dcterms:created xsi:type="dcterms:W3CDTF">2016-07-08T20:15:49Z</dcterms:created>
  <dcterms:modified xsi:type="dcterms:W3CDTF">2020-09-04T13:02:29Z</dcterms:modified>
</cp:coreProperties>
</file>